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8" r:id="rId2"/>
    <p:sldId id="269" r:id="rId3"/>
    <p:sldId id="256" r:id="rId4"/>
    <p:sldId id="257" r:id="rId5"/>
    <p:sldId id="258" r:id="rId6"/>
    <p:sldId id="260" r:id="rId7"/>
    <p:sldId id="267" r:id="rId8"/>
    <p:sldId id="259" r:id="rId9"/>
    <p:sldId id="263" r:id="rId10"/>
    <p:sldId id="266" r:id="rId11"/>
    <p:sldId id="264" r:id="rId12"/>
    <p:sldId id="265" r:id="rId13"/>
    <p:sldId id="261" r:id="rId14"/>
    <p:sldId id="262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6C6"/>
    <a:srgbClr val="EAF6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5" d="100"/>
          <a:sy n="65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1CEC9E-7795-4861-8129-EBC88458E88B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4C368-5728-43A7-8248-8F65FE052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15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4C368-5728-43A7-8248-8F65FE05287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859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700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230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294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731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59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328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515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775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276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277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508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EAF6B0"/>
            </a:gs>
            <a:gs pos="0">
              <a:schemeClr val="tx2">
                <a:lumMod val="40000"/>
                <a:lumOff val="60000"/>
              </a:schemeClr>
            </a:gs>
            <a:gs pos="52000">
              <a:schemeClr val="accent4">
                <a:lumMod val="40000"/>
                <a:lumOff val="6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8DE39-FEE6-439A-87C6-C989EF630589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790A4-ABAF-4741-9ACE-E884758335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316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834167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VY_32_INOVACE_17_DOMÁCÍ ZVÍŘATA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935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5565983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vede k pojmenování známých domácích zvířat, způsobu jejich života </a:t>
                      </a:r>
                      <a:r>
                        <a:rPr lang="cs-CZ" sz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 výživy.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známé živočichy, kteří se vyskytují v obci a jejím okolí, uvede příklady výskytu.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hospodářství, farma , samec, samice, mládě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Kombinace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10 – 12 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547664" y="16557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04664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56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5" name="Picture 7" descr="C:\Users\Marcela\AppData\Local\Microsoft\Windows\Temporary Internet Files\Content.IE5\SJHJ3125\MP9002554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2761639" cy="420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70960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PES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679397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ŠTĚNĚ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34" y="1772816"/>
            <a:ext cx="5724128" cy="4293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92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8457" y="365891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KOČKA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00192" y="206084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KOTĚ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705" y="3228183"/>
            <a:ext cx="3672408" cy="275430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6" y="1372268"/>
            <a:ext cx="4860032" cy="364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37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Marcela\AppData\Local\Microsoft\Windows\Temporary Internet Files\Content.IE5\DHRIW9SQ\MP900406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073" y="894108"/>
            <a:ext cx="3464804" cy="230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cela\AppData\Local\Microsoft\Windows\Temporary Internet Files\Content.IE5\RAWM26VW\MP9002627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36085"/>
            <a:ext cx="3312368" cy="50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55307" y="413082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KOHOUT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88980" y="203784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KUŘE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78823" y="327016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SLEPICE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96144" y="10458400"/>
            <a:ext cx="4572000" cy="3429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535" y="3933056"/>
            <a:ext cx="3491880" cy="2618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941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65CCSE96\MP9001786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01" y="2601076"/>
            <a:ext cx="4778516" cy="316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43608" y="88002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HUSA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72NCRTOX\MP900406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16632"/>
            <a:ext cx="3707904" cy="247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6588243" y="2924944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HOUSE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68900"/>
            <a:ext cx="3452893" cy="2762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92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NYV7CQ4H\MP900262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79891"/>
            <a:ext cx="5040560" cy="336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NYV7CQ4H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2788026" cy="418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43608" y="111473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OVCE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18041" y="1749383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JEHNĚ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945" y="4440542"/>
            <a:ext cx="3089920" cy="2058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83568" y="489380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BERAN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96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AppData\Local\Microsoft\Windows\Temporary Internet Files\Content.IE5\RAWM26VW\MP9001806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09" y="1610165"/>
            <a:ext cx="2952328" cy="467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88002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KOZEL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24426" y="162880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KOZA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525344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516216" y="5157192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KŮZLE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10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72NCRTOX\MP900431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349" y="1900565"/>
            <a:ext cx="4072025" cy="377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92180" y="298663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KACHNA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72200" y="88002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KACHNĚ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789040"/>
            <a:ext cx="3576059" cy="2682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628811"/>
            <a:ext cx="2849475" cy="21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00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rcela\AppData\Local\Microsoft\Windows\Temporary Internet Files\Content.IE5\RAWM26VW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49080"/>
            <a:ext cx="3456384" cy="229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Marcela\AppData\Local\Microsoft\Windows\Temporary Internet Files\Content.IE5\DHRIW9SQ\MP9001786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28" y="476672"/>
            <a:ext cx="5313784" cy="355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750207" y="1124744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VEPŘ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4208" y="3451987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SELE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00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rcela\AppData\Local\Microsoft\Windows\Temporary Internet Files\Content.IE5\65CCSE96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865" y="3861048"/>
            <a:ext cx="4236696" cy="282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Marcela\AppData\Local\Microsoft\Windows\Temporary Internet Files\Content.IE5\SJHJ3125\MP900262276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878" y="980728"/>
            <a:ext cx="3364008" cy="222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Marcela\AppData\Local\Microsoft\Windows\Temporary Internet Files\Content.IE5\RAWM26VW\MP9002275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03" y="1340768"/>
            <a:ext cx="3561185" cy="528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479386" y="3284984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BÝK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35904" y="420332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TELE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708364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KRÁVA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2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AppData\Local\Microsoft\Windows\Temporary Internet Files\Content.IE5\DHRIW9SQ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529" y="3429000"/>
            <a:ext cx="4104456" cy="271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9" name="Picture 15" descr="C:\Users\Marcela\AppData\Local\Microsoft\Windows\Temporary Internet Files\Content.IE5\RAWM26VW\MP9004318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1190"/>
            <a:ext cx="4409728" cy="440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87824" y="115512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KŮŇ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8144" y="274974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HŘÍBĚ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38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Marcela\AppData\Local\Microsoft\Windows\Temporary Internet Files\Content.IE5\DHRIW9SQ\MP9001805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985" y="2204864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372200" y="134076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KROCAN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2980" y="162880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KRŮTA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5040562" cy="378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7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Marcela\AppData\Local\Microsoft\Windows\Temporary Internet Files\Content.IE5\RAWM26VW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SJHJ3125\MP900430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4680520" cy="311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402302" y="162880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KRÁLÍK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61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98903"/>
            <a:ext cx="1364621" cy="102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37" y="1988121"/>
            <a:ext cx="1534425" cy="1151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42069"/>
            <a:ext cx="1633934" cy="1077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156" y="1986536"/>
            <a:ext cx="1440160" cy="1082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45953"/>
            <a:ext cx="1293564" cy="1035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332" y="2035817"/>
            <a:ext cx="1477113" cy="98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062" y="1889764"/>
            <a:ext cx="1067801" cy="1583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460" y="4729864"/>
            <a:ext cx="1579296" cy="1051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53626"/>
            <a:ext cx="936104" cy="1403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732" y="2077281"/>
            <a:ext cx="1460606" cy="973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143310" y="260648"/>
            <a:ext cx="4929387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KDE MÁ MAMINKU?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6" name="Přímá spojnice se šipkou 5"/>
          <p:cNvCxnSpPr>
            <a:stCxn id="1028" idx="2"/>
            <a:endCxn id="1027" idx="0"/>
          </p:cNvCxnSpPr>
          <p:nvPr/>
        </p:nvCxnSpPr>
        <p:spPr>
          <a:xfrm>
            <a:off x="1190250" y="3139566"/>
            <a:ext cx="5072173" cy="16593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1030" idx="2"/>
          </p:cNvCxnSpPr>
          <p:nvPr/>
        </p:nvCxnSpPr>
        <p:spPr>
          <a:xfrm>
            <a:off x="2913236" y="3068787"/>
            <a:ext cx="4971132" cy="1661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899592" y="3473645"/>
            <a:ext cx="3802370" cy="13252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1036" idx="0"/>
          </p:cNvCxnSpPr>
          <p:nvPr/>
        </p:nvCxnSpPr>
        <p:spPr>
          <a:xfrm flipH="1">
            <a:off x="4608004" y="3037450"/>
            <a:ext cx="1725031" cy="1516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986534" y="3068787"/>
            <a:ext cx="5121634" cy="1661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071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http://commons.wikimedia.org/wiki/File:Oison_1.jpg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http://commons.wikimedia.org/wiki/File:Hog_Island_Sheep_USDA_ARS.jpg?uselang=cs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http://commons.wikimedia.org/wiki/File:Anka,_Iduns_kokbok.jpg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http://commons.wikimedia.org/wiki/File:Kachna_sed%C3%AD_na_vejc%C3%ADch.jpg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</a:t>
            </a:r>
            <a:r>
              <a:rPr lang="cs-CZ" sz="1800" dirty="0" smtClean="0"/>
              <a:t>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2011-05-01].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3055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9">
      <a:dk1>
        <a:sysClr val="windowText" lastClr="000000"/>
      </a:dk1>
      <a:lt1>
        <a:sysClr val="window" lastClr="FFFFFF"/>
      </a:lt1>
      <a:dk2>
        <a:srgbClr val="575F6D"/>
      </a:dk2>
      <a:lt2>
        <a:srgbClr val="FECEAF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F19E90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166</Words>
  <Application>Microsoft Office PowerPoint</Application>
  <PresentationFormat>Předvádění na obrazovce (4:3)</PresentationFormat>
  <Paragraphs>64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KDE MÁ MAMINKU?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35</cp:revision>
  <dcterms:created xsi:type="dcterms:W3CDTF">2012-04-15T10:14:42Z</dcterms:created>
  <dcterms:modified xsi:type="dcterms:W3CDTF">2012-05-01T22:15:42Z</dcterms:modified>
</cp:coreProperties>
</file>