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8" r:id="rId4"/>
    <p:sldId id="259" r:id="rId5"/>
    <p:sldId id="260" r:id="rId6"/>
    <p:sldId id="256" r:id="rId7"/>
    <p:sldId id="257" r:id="rId8"/>
    <p:sldId id="261" r:id="rId9"/>
    <p:sldId id="262" r:id="rId10"/>
    <p:sldId id="263" r:id="rId11"/>
    <p:sldId id="273" r:id="rId12"/>
    <p:sldId id="264" r:id="rId13"/>
    <p:sldId id="266" r:id="rId14"/>
    <p:sldId id="265" r:id="rId15"/>
    <p:sldId id="267" r:id="rId16"/>
    <p:sldId id="269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34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645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427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543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26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337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9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47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824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003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9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4000">
              <a:srgbClr val="FDF3F2"/>
            </a:gs>
            <a:gs pos="16240">
              <a:schemeClr val="accent3">
                <a:lumMod val="20000"/>
                <a:lumOff val="80000"/>
              </a:schemeClr>
            </a:gs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CDDF0-9FB6-427A-B22C-BB2268C30B7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DB1EB-7FE3-4B5F-9940-69AF9CE028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565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8.wmf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wmf"/><Relationship Id="rId4" Type="http://schemas.openxmlformats.org/officeDocument/2006/relationships/image" Target="../media/image5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wmf"/><Relationship Id="rId4" Type="http://schemas.openxmlformats.org/officeDocument/2006/relationships/image" Target="../media/image57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60.jpe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17" Type="http://schemas.openxmlformats.org/officeDocument/2006/relationships/image" Target="../media/image74.png"/><Relationship Id="rId2" Type="http://schemas.openxmlformats.org/officeDocument/2006/relationships/image" Target="../media/image59.jpeg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jpe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61.jpe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5000">
              <a:schemeClr val="accent3">
                <a:lumMod val="20000"/>
                <a:lumOff val="80000"/>
              </a:schemeClr>
            </a:gs>
            <a:gs pos="0">
              <a:schemeClr val="bg1">
                <a:tint val="40000"/>
                <a:satMod val="350000"/>
              </a:schemeClr>
            </a:gs>
            <a:gs pos="65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5561792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VY_32_INOVACE_19_PRVOUKA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ROČNÍK_DOPRAVNÍ PROSTŘEDKY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618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334834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 dopravními prostředky, vede k uvědomění si možného nebezpečí  po cestě do školy a v nejbližším okolí.</a:t>
                      </a:r>
                      <a:endParaRPr lang="cs-CZ" sz="800" dirty="0" smtClean="0">
                        <a:effectLst/>
                        <a:latin typeface="+mn-lt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doprava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osobní, nákladní, vozovka, koleje, voda, vzduch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335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9697" y="1941515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AUTOMOBILY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1TH337ZT\MP9004007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4475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NYV7CQ4H\MP9004014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29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72NCRTOX\MP90028927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577" y="2687410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1TH337ZT\MP9004003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593" y="360340"/>
            <a:ext cx="259330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a\AppData\Local\Microsoft\Windows\Temporary Internet Files\Content.IE5\UKYYL48T\MP9004031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441" y="188639"/>
            <a:ext cx="3096344" cy="2071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62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669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LETADLA, VRTULNÍK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NYV7CQ4H\MP900422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094" y="4607143"/>
            <a:ext cx="2480491" cy="166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72NCRTOX\MP9004013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067" y="2529630"/>
            <a:ext cx="2310760" cy="153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1TH337ZT\MP9003168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006" y="4486112"/>
            <a:ext cx="2116832" cy="141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1TH337ZT\MP9003998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20626"/>
            <a:ext cx="2853223" cy="190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UKYYL48T\MP900387579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13" y="4584183"/>
            <a:ext cx="2200665" cy="15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NYV7CQ4H\MP9004224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672" y="404664"/>
            <a:ext cx="2555776" cy="183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0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RAKETOPLÁN, RAKETA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NYV7CQ4H\MP9001787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14" y="2492896"/>
            <a:ext cx="27432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UKYYL48T\MP9002892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48880"/>
            <a:ext cx="29199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08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2791" y="620688"/>
            <a:ext cx="7772400" cy="1514599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AUTOBUSY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UKYYL48T\MP9004331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79554"/>
            <a:ext cx="4032448" cy="269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NYV7CQ4H\MP9004011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16152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1TH337ZT\MC9002226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096344" cy="181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12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0361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TRAMVAJE, LANOVKY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72NCRTOX\MP900402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09" y="3839090"/>
            <a:ext cx="2452969" cy="196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72NCRTOX\MP9004332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2874260" cy="191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UKYYL48T\MP9003998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157" y="1720997"/>
            <a:ext cx="1951038" cy="130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cela\AppData\Local\Microsoft\Windows\Temporary Internet Files\Content.IE5\1TH337ZT\MC900434341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619" y="3685460"/>
            <a:ext cx="1950412" cy="2618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cela\AppData\Local\Microsoft\Windows\Temporary Internet Files\Content.IE5\UKYYL48T\MP9004340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170" y="4389857"/>
            <a:ext cx="1297001" cy="1950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cela\AppData\Local\Microsoft\Windows\Temporary Internet Files\Content.IE5\NYV7CQ4H\MC9002291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048" y="1459879"/>
            <a:ext cx="18251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375819" y="15761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72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PRACOVNÍ STROJE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UKYYL48T\MP9002160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98" y="3688876"/>
            <a:ext cx="3523242" cy="237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NYV7CQ4H\MP9003864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85807"/>
            <a:ext cx="2808312" cy="284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72NCRTOX\MP9004393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564" y="1340768"/>
            <a:ext cx="3083749" cy="205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00808"/>
            <a:ext cx="1792379" cy="1816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068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VLAKY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Marcela\AppData\Local\Microsoft\Windows\Temporary Internet Files\Content.IE5\1TH337ZT\MP9004019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96908"/>
            <a:ext cx="3404984" cy="226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UKYYL48T\MP9001851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583" y="511809"/>
            <a:ext cx="246888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1TH337ZT\MP9003999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967" y="620688"/>
            <a:ext cx="3384376" cy="225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cela\AppData\Local\Microsoft\Windows\Temporary Internet Files\Content.IE5\NYV7CQ4H\MP9002275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583" y="2366199"/>
            <a:ext cx="2376264" cy="1576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rcela\AppData\Local\Microsoft\Windows\Temporary Internet Files\Content.IE5\NYV7CQ4H\MP90014550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98" y="4232322"/>
            <a:ext cx="3384376" cy="223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48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4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LOĎE, PONORKA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102" name="Picture 6" descr="C:\Users\Marcela\AppData\Local\Microsoft\Windows\Temporary Internet Files\Content.IE5\NYV7CQ4H\MP9002892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10" y="1248633"/>
            <a:ext cx="4176464" cy="279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arcela\AppData\Local\Microsoft\Windows\Temporary Internet Files\Content.IE5\1TH337ZT\MP9001808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012" y="1134679"/>
            <a:ext cx="4110056" cy="269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arcela\AppData\Local\Microsoft\Windows\Temporary Internet Files\Content.IE5\72NCRTOX\MP90018241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26" y="4145656"/>
            <a:ext cx="3888432" cy="257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927" y="4004806"/>
            <a:ext cx="3600400" cy="2762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22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 decel="100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LOĎKY, PLACHETNICE, PARNÍK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90922"/>
            <a:ext cx="2881610" cy="1921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74" y="3933056"/>
            <a:ext cx="2219325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535" y="4466078"/>
            <a:ext cx="28829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17" y="1556792"/>
            <a:ext cx="2951163" cy="193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943" y="1556792"/>
            <a:ext cx="1738672" cy="2612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56930"/>
            <a:ext cx="2524125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989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0404" y="274638"/>
            <a:ext cx="8928076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KOČÁRKY, KOLA,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KOLOBĚŽKA,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TŘÍKOLKY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123" name="Picture 3" descr="C:\Users\Marcela\AppData\Local\Microsoft\Windows\Temporary Internet Files\Content.IE5\1TH337ZT\MP900387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73896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cela\AppData\Local\Microsoft\Windows\Temporary Internet Files\Content.IE5\1TH337ZT\MP9001852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512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cela\AppData\Local\Microsoft\Windows\Temporary Internet Files\Content.IE5\1TH337ZT\MP9003988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08687"/>
            <a:ext cx="2751292" cy="1965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a\AppData\Local\Microsoft\Windows\Temporary Internet Files\Content.IE5\1TH337ZT\MP900398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652" y="1316421"/>
            <a:ext cx="3560440" cy="254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rcela\AppData\Local\Microsoft\Windows\Temporary Internet Files\Content.IE5\72NCRTOX\MP900431022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156516"/>
            <a:ext cx="2358008" cy="157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1TH337ZT\MC9003540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828" y="4400229"/>
            <a:ext cx="2073244" cy="2331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33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MOTOCYKL, MOPED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NYV7CQ4H\MP9004330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441" y="3429000"/>
            <a:ext cx="4259172" cy="283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1TH337ZT\MC9004412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3" y="405102"/>
            <a:ext cx="4183360" cy="418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5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KOČÁRY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UKYYL48T\MP9004253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66" y="4149080"/>
            <a:ext cx="3240360" cy="215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72NCRTOX\MC9002956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641" y="1308880"/>
            <a:ext cx="3520721" cy="214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1TH337ZT\MC90043223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75" y="1149020"/>
            <a:ext cx="3450345" cy="246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NYV7CQ4H\MC900412360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92783"/>
            <a:ext cx="3384376" cy="274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76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4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BALÓNY,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VZDUCHOLOĎ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, ROGALLO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1TH337ZT\MP9004340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89" y="1527186"/>
            <a:ext cx="3450325" cy="229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UKYYL48T\MP9004306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51090"/>
            <a:ext cx="2723205" cy="303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72NCRTOX\MC9003119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03" y="3971237"/>
            <a:ext cx="3873782" cy="261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NYV7CQ4H\MC9002122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768" y="4719448"/>
            <a:ext cx="3005876" cy="178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550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067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CO JEDE, PLUJE, LÉTÁ ?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A8HL4W8Z\MP9003138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10624"/>
            <a:ext cx="1944216" cy="130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85L9CKSG\MP9003860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93530"/>
            <a:ext cx="1296144" cy="181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\AppData\Local\Microsoft\Windows\Temporary Internet Files\Content.IE5\A8HL4W8Z\MP9004333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35315"/>
            <a:ext cx="1329612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85L9CKSG\MP9004229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002" y="1029664"/>
            <a:ext cx="1872208" cy="1494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95" y="3357522"/>
            <a:ext cx="1083715" cy="645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277" y="5378894"/>
            <a:ext cx="1155659" cy="769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31" y="4209407"/>
            <a:ext cx="1034946" cy="685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806" y="5576608"/>
            <a:ext cx="679771" cy="102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084" y="4533191"/>
            <a:ext cx="1083715" cy="722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260" y="5303794"/>
            <a:ext cx="693612" cy="924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084" y="3176336"/>
            <a:ext cx="1155659" cy="677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13" y="4640062"/>
            <a:ext cx="1009526" cy="808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084" y="5746990"/>
            <a:ext cx="997608" cy="660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611" y="5763615"/>
            <a:ext cx="968728" cy="646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217" y="4126186"/>
            <a:ext cx="935360" cy="717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576" y="3797227"/>
            <a:ext cx="1034946" cy="687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905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C -0.00122 -0.01389 0.00017 -0.0294 -0.01129 -0.03426 C -0.02604 -0.04745 -0.03924 -0.06042 -0.05643 -0.06667 C -0.06302 -0.07222 -0.06997 -0.07477 -0.07743 -0.07731 C -0.09063 -0.08935 -0.1125 -0.08889 -0.12743 -0.09028 C -0.13959 -0.09537 -0.12639 -0.09028 -0.15156 -0.09468 C -0.16337 -0.09676 -0.17535 -0.09977 -0.18698 -0.10324 C -0.19722 -0.10185 -0.20504 -0.10069 -0.21441 -0.09676 C -0.21788 -0.09352 -0.2217 -0.09074 -0.22413 -0.08588 C -0.225 -0.08403 -0.22483 -0.08148 -0.2257 -0.0794 C -0.22761 -0.075 -0.23229 -0.06667 -0.23229 -0.06667 C -0.23472 -0.05648 -0.23594 -0.04931 -0.24028 -0.04074 C -0.24202 -0.03356 -0.24358 -0.02801 -0.2467 -0.02153 C -0.25122 0.00417 -0.24479 -0.02755 -0.25156 -0.00648 C -0.2533 -0.00093 -0.25365 0.00509 -0.25486 0.01088 C -0.25538 0.05023 -0.25573 0.08982 -0.25643 0.12917 C -0.25677 0.14884 -0.25504 0.19421 -0.26129 0.21736 C -0.26198 0.23935 -0.2592 0.29097 -0.27101 0.31412 C -0.27604 0.33495 -0.28577 0.35069 -0.29514 0.36782 C -0.29965 0.37616 -0.30469 0.39144 -0.30955 0.39792 C -0.31893 0.41088 -0.33577 0.42292 -0.34827 0.43009 C -0.3592 0.43634 -0.37101 0.43704 -0.38229 0.44097 C -0.41372 0.43958 -0.44618 0.44028 -0.47743 0.43449 C -0.48854 0.42986 -0.49983 0.42593 -0.51129 0.42361 C -0.51285 0.42292 -0.51459 0.42222 -0.51615 0.42153 C -0.51823 0.42083 -0.52049 0.42037 -0.52257 0.41944 C -0.52743 0.41736 -0.53698 0.41296 -0.53698 0.41296 C -0.55174 0.39954 -0.56945 0.39306 -0.58386 0.37847 C -0.58785 0.36782 -0.5941 0.36157 -0.59827 0.35069 C -0.60625 0.32963 -0.61476 0.30949 -0.62743 0.29259 C -0.63021 0.28519 -0.6349 0.27894 -0.63698 0.27107 C -0.6415 0.25394 -0.64358 0.23704 -0.6467 0.21944 C -0.64879 0.19306 -0.64688 0.2081 -0.65 0.19144 C -0.65104 0.18565 -0.65209 0.18009 -0.65313 0.17431 C -0.65365 0.17153 -0.65486 0.16574 -0.65486 0.16574 C -0.65382 0.12778 -0.65834 0.05556 -0.62413 0.03657 C -0.61962 0.03403 -0.61268 0.02824 -0.60799 0.02801 C -0.58212 0.02732 -0.55643 0.02662 -0.53056 0.02593 C -0.52743 0.02315 -0.52101 0.01736 -0.52101 0.01736 L -0.53229 0.02361 " pathEditMode="relative" ptsTypes="ffffffffffffffffffffffffffffffffffffffAA">
                                      <p:cBhvr>
                                        <p:cTn id="3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6.2963E-6 C 0.00208 0.00138 0.00399 0.00485 0.00642 0.00439 C 0.0125 0.003 0.00868 -0.00579 0.00798 -0.00857 C 0.00555 -0.03126 0.00399 -0.0551 -8.33333E-7 -0.07732 C -0.00313 -0.13334 -0.00625 -0.19052 -0.01615 -0.24515 C -0.02032 -0.31436 -0.01927 -0.37802 -0.01771 -0.44931 C -0.01754 -0.46066 -0.01129 -0.47107 -0.01129 -0.48172 C 0.01111 -0.56459 0.00972 -0.66621 0.07413 -0.69677 C 0.10764 -0.69468 0.13941 -0.6882 0.17257 -0.6838 C 0.19392 -0.67686 0.21684 -0.67223 0.23871 -0.66876 C 0.25347 -0.66251 0.26875 -0.65765 0.28385 -0.65371 C 0.28645 -0.65232 0.28906 -0.65047 0.29184 -0.64931 C 0.29618 -0.64746 0.30486 -0.64515 0.30486 -0.64515 C 0.31389 -0.6389 0.32066 -0.62894 0.32899 -0.62153 C 0.34201 -0.60996 0.32534 -0.62964 0.33871 -0.61505 C 0.35277 -0.59978 0.33507 -0.61621 0.34843 -0.60417 C 0.35191 -0.597 0.35659 -0.59445 0.35972 -0.58704 C 0.36198 -0.58149 0.36614 -0.56991 0.36614 -0.56991 C 0.36753 -0.56204 0.36996 -0.54723 0.37257 -0.54191 C 0.37465 -0.53751 0.37899 -0.52894 0.37899 -0.52894 C 0.37951 -0.52663 0.38159 -0.51829 0.38229 -0.51598 C 0.38437 -0.51019 0.38871 -0.49885 0.38871 -0.49885 C 0.3901 -0.49144 0.39236 -0.48403 0.39514 -0.47732 C 0.39705 -0.47269 0.3993 -0.46876 0.40156 -0.46436 C 0.4026 -0.46228 0.40486 -0.45811 0.40486 -0.45811 C 0.40902 -0.44052 0.41632 -0.42501 0.42257 -0.40857 C 0.42378 -0.34306 0.42482 -0.27755 0.43229 -0.21274 C 0.43281 -0.197 0.43298 -0.18126 0.43385 -0.16552 C 0.4342 -0.15903 0.43941 -0.14931 0.44184 -0.14399 C 0.44965 -0.12663 0.46562 -0.10163 0.48055 -0.09445 C 0.4868 -0.08241 0.49757 -0.07454 0.50798 -0.07084 C 0.51788 -0.05765 0.50677 -0.06991 0.52413 -0.06228 C 0.52864 -0.06019 0.53316 -0.05741 0.53715 -0.05371 C 0.53871 -0.05232 0.5401 -0.05047 0.54184 -0.04931 C 0.54913 -0.04468 0.55972 -0.03866 0.5677 -0.03658 C 0.57743 -0.02987 0.58923 -0.0264 0.6 -0.02362 C 0.60798 -0.01644 0.61441 -0.01482 0.62413 -0.01274 C 0.63524 -0.00556 0.64774 -0.00371 0.65972 -6.2963E-6 C 0.68854 -0.00163 0.69201 0.00763 0.70486 -0.01504 C 0.70677 -0.02292 0.71024 -0.02917 0.71284 -0.03658 C 0.71458 -0.05718 0.71632 -0.07732 0.72569 -0.09445 C 0.72743 -0.10533 0.73125 -0.11413 0.73385 -0.12478 C 0.73524 -0.14214 0.7375 -0.15649 0.73871 -0.17408 C 0.73819 -0.18589 0.73958 -0.20973 0.73385 -0.22362 C 0.73107 -0.23033 0.72656 -0.23589 0.72413 -0.24283 C 0.72083 -0.25186 0.71718 -0.25834 0.71284 -0.26667 C 0.71076 -0.27061 0.70798 -0.27941 0.70798 -0.27941 " pathEditMode="relative" ptsTypes="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2.59259E-6 C 0.00642 0.00232 0.01076 0.00394 0.01614 0.0088 C 0.01822 0.01296 0.02048 0.01736 0.02256 0.02153 C 0.02361 0.02361 0.02586 0.02801 0.02586 0.02801 C 0.0309 0.04908 0.04756 0.0713 0.06284 0.07963 C 0.06822 0.08264 0.07343 0.08565 0.07899 0.0882 C 0.08229 0.08958 0.08871 0.09259 0.08871 0.09259 C 0.096 0.10533 0.11111 0.11783 0.12256 0.12269 C 0.12795 0.12824 0.13229 0.13264 0.13871 0.13565 C 0.14079 0.13843 0.1427 0.1419 0.14513 0.14421 C 0.14652 0.1456 0.14861 0.14514 0.14999 0.1463 C 0.15781 0.15324 0.15972 0.15857 0.16944 0.16366 C 0.17586 0.17222 0.1842 0.17662 0.19201 0.18287 C 0.20208 0.19074 0.21302 0.19977 0.22256 0.2088 C 0.22447 0.21042 0.22534 0.21343 0.22743 0.21505 C 0.24774 0.23426 0.21718 0.20093 0.24201 0.22593 C 0.25173 0.23565 0.24149 0.23033 0.25156 0.23449 C 0.25312 0.23658 0.25503 0.23866 0.25642 0.24097 C 0.25885 0.24514 0.26284 0.25394 0.26284 0.25394 C 0.26701 0.27917 0.26197 0.24676 0.26614 0.28171 C 0.26736 0.29144 0.27083 0.30023 0.27256 0.30972 C 0.27291 0.31134 0.27725 0.33658 0.27899 0.33982 C 0.28281 0.34769 0.28819 0.35949 0.29357 0.36574 C 0.30121 0.37477 0.31076 0.38033 0.31944 0.38727 C 0.3302 0.39583 0.34027 0.40556 0.35156 0.41296 C 0.3526 0.41505 0.35329 0.41806 0.35486 0.41945 C 0.35694 0.4213 0.37118 0.42708 0.37413 0.42801 C 0.38437 0.43496 0.39322 0.43681 0.40486 0.43889 C 0.41805 0.44583 0.42916 0.44792 0.44357 0.44954 C 0.46006 0.45486 0.47656 0.4581 0.49357 0.46042 C 0.49357 0.46042 0.5144 0.45671 0.51614 0.45602 C 0.52152 0.45371 0.52604 0.44514 0.53072 0.44097 C 0.53211 0.43496 0.53211 0.43171 0.53715 0.42801 C 0.54392 0.42292 0.56354 0.41621 0.571 0.41505 C 0.57934 0.41389 0.58802 0.41366 0.5967 0.41296 C 0.61996 0.40857 0.62534 0.4081 0.65642 0.40648 C 0.66736 0.39722 0.68107 0.39398 0.69357 0.39144 C 0.70243 0.3838 0.71249 0.38611 0.72256 0.38287 C 0.74409 0.38403 0.7677 0.38241 0.78871 0.39144 C 0.81059 0.38935 0.82986 0.38796 0.84357 0.36366 C 0.84236 0.34236 0.84531 0.31412 0.83541 0.29468 C 0.83315 0.28195 0.82621 0.26505 0.81944 0.25602 C 0.81614 0.25162 0.80972 0.24306 0.80972 0.24306 C 0.75763 0.24537 0.72604 0.24676 0.671 0.24537 C 0.66249 0.23958 0.65468 0.23843 0.64513 0.23658 C 0.63315 0.23148 0.61944 0.2294 0.60798 0.22153 C 0.5967 0.21389 0.58454 0.20741 0.57239 0.20232 C 0.56249 0.19329 0.54513 0.18658 0.53385 0.18079 C 0.5177 0.16366 0.50156 0.15093 0.48854 0.12917 C 0.48402 0.12153 0.48142 0.11134 0.47586 0.10556 C 0.47361 0.10347 0.471 0.10185 0.46927 0.09908 C 0.46666 0.09514 0.46284 0.08611 0.46284 0.08611 C 0.45885 0.06019 0.46406 0.08773 0.45781 0.06898 C 0.4519 0.05116 0.45763 0.05394 0.44652 0.04306 C 0.44618 0.04097 0.44513 0.03889 0.44513 0.03658 C 0.44513 0.02014 0.4434 0.00301 0.44652 -0.01273 C 0.44739 -0.01713 0.45277 -0.0169 0.45624 -0.01713 C 0.47309 -0.01782 0.48975 -0.01852 0.50642 -0.01921 C 0.50781 -0.02592 0.51249 -0.03171 0.51284 -0.03866 C 0.51302 -0.04514 0.51284 -0.05139 0.51284 -0.05787 " pathEditMode="relative" ptsTypes="fffffff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8.51852E-6 C 0.00278 0.0037 0.00643 0.00624 0.00816 0.01087 C 0.0132 0.02453 0.00643 0.05648 -4.72222E-6 0.06898 C -0.00382 0.08425 -0.00121 0.078 -0.00642 0.08819 C -0.00937 0.10023 -0.01267 0.11157 -0.01927 0.1206 C -0.02239 0.13171 -0.02656 0.14235 -0.03055 0.15277 C -0.03489 0.16411 -0.03211 0.16898 -0.04027 0.17638 C -0.0427 0.1861 -0.04739 0.19398 -0.05156 0.20231 C -0.06944 0.23773 -0.08541 0.25138 -0.11614 0.26249 C -0.13281 0.2611 -0.16197 0.26226 -0.17586 0.24305 C -0.18298 0.2331 -0.18663 0.2206 -0.19513 0.21296 C -0.19739 0.20323 -0.20104 0.19421 -0.20642 0.18726 C -0.2092 0.17615 -0.21111 0.16435 -0.21284 0.15277 C -0.21059 0.08911 -0.21684 0.10277 -0.16614 0.10532 C -0.15086 0.11226 -0.1368 0.12175 -0.121 0.12685 C -0.10434 0.14374 -0.08472 0.15532 -0.0677 0.17198 C -0.06232 0.17731 -0.05173 0.19004 -0.04843 0.19583 C -0.04687 0.1986 -0.04566 0.20231 -0.04357 0.20439 C -0.03298 0.21527 -0.02951 0.2162 -0.01927 0.22152 C -0.01111 0.23032 -0.00694 0.23402 0.0033 0.23657 C 0.01684 0.24745 0.03386 0.25185 0.04844 0.26018 C 0.05868 0.2662 0.06632 0.2743 0.07743 0.27754 C 0.08941 0.28773 0.10382 0.29745 0.11771 0.30115 C 0.12553 0.30786 0.13612 0.30902 0.14514 0.3118 C 0.14827 0.31273 0.15174 0.31296 0.15487 0.31411 C 0.15816 0.31527 0.16459 0.31828 0.16459 0.31828 C 0.1915 0.31689 0.21841 0.31643 0.24514 0.31411 C 0.25122 0.31365 0.26285 0.30972 0.26285 0.30972 C 0.27066 0.30254 0.27934 0.29722 0.28716 0.29027 C 0.29636 0.28194 0.30226 0.27569 0.31285 0.27106 C 0.32553 0.25416 0.32118 0.2618 0.32743 0.24953 C 0.3323 0.22916 0.33629 0.20786 0.34028 0.18726 C 0.34271 0.17499 0.34618 0.16319 0.34844 0.15069 C 0.34792 0.13194 0.34775 0.11342 0.34688 0.09467 C 0.34549 0.06828 0.33039 0.0493 0.31771 0.0324 C 0.31181 0.02453 0.3073 0.01504 0.3 0.00856 C 0.29688 0.00231 0.29184 -0.0044 0.28716 -0.00857 C 0.28577 -0.00973 0.28386 -0.00973 0.2823 -0.01065 C 0.28004 -0.01181 0.27778 -0.0132 0.27587 -0.01505 C 0.27396 -0.0169 0.27292 -0.01991 0.27101 -0.02153 C 0.26337 -0.02825 0.25157 -0.02593 0.24358 -0.03218 C 0.23351 -0.04005 0.23855 -0.03774 0.229 -0.04075 C 0.21997 -0.047 0.21164 -0.05163 0.20157 -0.05371 C 0.19358 -0.05718 0.18577 -0.05857 0.17743 -0.06019 C 0.16702 -0.06459 0.15591 -0.06459 0.14514 -0.06667 C 0.12813 -0.06968 0.11077 -0.07663 0.09358 -0.07732 C 0.05973 -0.07848 0.02587 -0.07871 -0.00798 -0.0794 C -0.0993 -0.10186 -0.01979 -0.0838 -0.25 -0.08172 C -0.2651 -0.07894 -0.28003 -0.0757 -0.29513 -0.07315 C -0.30937 -0.06806 -0.29375 -0.07315 -0.31927 -0.06876 C -0.34062 -0.06505 -0.36059 -0.05996 -0.38229 -0.05811 C -0.39392 -0.05255 -0.40868 -0.0514 -0.421 -0.04931 C -0.45607 -0.05209 -0.44687 -0.04352 -0.45972 -0.06876 C -0.46197 -0.07848 -0.4651 -0.08866 -0.46128 -0.09885 C -0.45972 -0.10302 -0.45468 -0.10116 -0.45156 -0.10325 C -0.43524 -0.11413 -0.42204 -0.1139 -0.40312 -0.1139 " pathEditMode="relative" ptsTypes="fffffff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0.00469 0.01944 0.00296 0.04491 -0.00972 0.0581 C -0.01267 0.06134 -0.01545 0.0662 -0.01927 0.06666 C -0.0269 0.06736 -0.03437 0.06805 -0.04201 0.06875 C -0.06545 0.07477 -0.0875 0.09282 -0.11128 0.09676 C -0.11822 0.09791 -0.12534 0.09815 -0.13229 0.09884 C -0.18524 0.10972 -0.22725 0.08472 -0.27743 0.08379 C -0.34895 0.08241 -0.42048 0.08241 -0.49201 0.08171 C -0.51111 0.07546 -0.53055 0.07592 -0.55 0.07315 C -0.57465 0.06597 -0.53593 0.07662 -0.5967 0.06875 C -0.60017 0.06829 -0.60295 0.06504 -0.60642 0.06458 C -0.62847 0.0618 -0.61822 0.06319 -0.63715 0.06018 C -0.63871 0.05949 -0.64027 0.05856 -0.64201 0.0581 C -0.64513 0.05717 -0.64843 0.05694 -0.65156 0.05579 C -0.67552 0.04606 -0.68559 0.03171 -0.69201 2.96296E-6 C -0.69097 -0.04329 -0.69427 -0.10116 -0.6677 -0.13542 C -0.66336 -0.15347 -0.671 -0.12523 -0.65486 -0.15695 C -0.64861 -0.16921 -0.65295 -0.16158 -0.64027 -0.17847 C -0.63819 -0.18125 -0.63663 -0.18542 -0.63385 -0.18704 C -0.625 -0.1919 -0.61614 -0.19769 -0.60798 -0.2044 C -0.60086 -0.21042 -0.59843 -0.21644 -0.59027 -0.21945 C -0.5769 -0.23727 -0.55833 -0.25394 -0.54027 -0.2625 C -0.5302 -0.27246 -0.51545 -0.28449 -0.50798 -0.29884 C -0.50243 -0.30949 -0.49843 -0.31852 -0.49357 -0.32917 C -0.49218 -0.33218 -0.49045 -0.33496 -0.48871 -0.33773 C -0.48715 -0.34005 -0.48506 -0.34167 -0.48385 -0.34421 C -0.48246 -0.34722 -0.47465 -0.3713 -0.471 -0.37431 C -0.46041 -0.38334 -0.46753 -0.37662 -0.45156 -0.39792 C -0.44704 -0.40394 -0.44409 -0.41042 -0.43871 -0.41505 C -0.43315 -0.4294 -0.42864 -0.44329 -0.42413 -0.4581 C -0.42309 -0.4669 -0.42274 -0.47153 -0.421 -0.47963 C -0.42048 -0.48195 -0.41979 -0.48403 -0.41927 -0.48611 C -0.41875 -0.4882 -0.4177 -0.49259 -0.4177 -0.49259 C -0.40746 -0.57153 -0.39618 -0.65 -0.38715 -0.72917 C -0.38576 -0.74121 -0.38906 -0.74352 -0.39201 -0.75278 C -0.40434 -0.79121 -0.44982 -0.78195 -0.47256 -0.78287 C -0.50763 -0.79213 -0.5401 -0.78588 -0.57743 -0.78496 C -0.58489 -0.78264 -0.59079 -0.77824 -0.59843 -0.77639 C -0.60954 -0.76898 -0.61215 -0.76621 -0.621 -0.75695 C -0.62395 -0.75371 -0.62777 -0.75209 -0.63055 -0.74838 C -0.63385 -0.74398 -0.63697 -0.73982 -0.64027 -0.73542 C -0.64184 -0.73334 -0.64513 -0.72917 -0.64513 -0.72917 C -0.64965 -0.71019 -0.64236 -0.73704 -0.65156 -0.71621 C -0.65347 -0.71181 -0.65329 -0.70602 -0.65486 -0.70116 C -0.65798 -0.69097 -0.6618 -0.68148 -0.66458 -0.67107 C -0.6677 -0.64468 -0.66788 -0.61759 -0.67256 -0.59144 C -0.67222 -0.56783 -0.67552 -0.51621 -0.6677 -0.4838 C -0.66579 -0.47616 -0.66215 -0.46968 -0.65972 -0.4625 C -0.65781 -0.45695 -0.65815 -0.44954 -0.65486 -0.44514 C -0.65329 -0.44306 -0.65121 -0.44121 -0.65 -0.43866 C -0.64409 -0.42639 -0.64062 -0.41366 -0.63385 -0.40209 C -0.62864 -0.39306 -0.6217 -0.38519 -0.61614 -0.37639 C -0.60607 -0.36065 -0.6243 -0.38079 -0.60329 -0.35278 C -0.59131 -0.33681 -0.57864 -0.32292 -0.56614 -0.30764 C -0.56267 -0.30347 -0.56024 -0.29815 -0.55642 -0.29468 C -0.55156 -0.29051 -0.54618 -0.28727 -0.54201 -0.28171 C -0.53055 -0.26644 -0.53645 -0.27153 -0.52586 -0.26459 C -0.51267 -0.24699 -0.52847 -0.26621 -0.51614 -0.25602 C -0.50746 -0.24884 -0.5019 -0.24097 -0.49201 -0.23658 C -0.4868 -0.23195 -0.48177 -0.22847 -0.47586 -0.22593 C -0.47048 -0.22107 -0.47204 -0.22153 -0.46614 -0.21945 C -0.4618 -0.21783 -0.45329 -0.21505 -0.45329 -0.21505 C -0.43975 -0.19699 -0.40746 -0.18588 -0.38871 -0.18287 C -0.38593 -0.18148 -0.38333 -0.1794 -0.38055 -0.17847 C -0.37743 -0.17732 -0.37413 -0.17778 -0.371 -0.17639 C -0.36909 -0.17546 -0.36805 -0.17292 -0.36614 -0.17199 C -0.36041 -0.16945 -0.35434 -0.16968 -0.34843 -0.16783 C -0.32517 -0.16065 -0.30277 -0.15394 -0.27899 -0.15046 C -0.26336 -0.14537 -0.24826 -0.14167 -0.23229 -0.13982 C -0.21961 -0.13449 -0.20503 -0.13472 -0.19201 -0.13334 C -0.17534 -0.12986 -0.15868 -0.13033 -0.14201 -0.12685 C -0.11614 -0.12778 -0.07586 -0.12292 -0.0467 -0.13542 C -0.04357 -0.13843 -0.0394 -0.14005 -0.03715 -0.14421 C -0.03611 -0.1463 -0.03524 -0.14861 -0.03385 -0.15046 C -0.02343 -0.16412 -0.03454 -0.14421 -0.02413 -0.16134 C -0.02118 -0.16621 -0.02065 -0.16852 -0.01927 -0.17431 C -0.01875 -0.17639 -0.0177 -0.18079 -0.0177 -0.18079 " pathEditMode="relative" ptsTypes="ffffffffffffffffffffffffffffffffffffffffffffffffffffffffffffffffffffffffffffA">
                                      <p:cBhvr>
                                        <p:cTn id="5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9259E-6 C 0.00104 0.02755 0.00243 0.04931 0.0066 0.07523 C 0.00799 0.09167 0.0092 0.10857 0.01129 0.12477 C 0.01372 0.14352 0.01441 0.12338 0.01945 0.15486 C 0.0217 0.16921 0.02309 0.18148 0.02917 0.19352 C 0.03056 0.20139 0.03264 0.21019 0.03559 0.21736 C 0.0375 0.22176 0.04202 0.23009 0.04202 0.23009 C 0.04549 0.24468 0.05521 0.26852 0.06615 0.27315 C 0.075 0.28195 0.08507 0.29306 0.09531 0.29908 C 0.1 0.30185 0.10521 0.30232 0.10972 0.30533 C 0.12031 0.3125 0.13021 0.31783 0.14202 0.32037 C 0.17396 0.31852 0.16997 0.31921 0.19045 0.31181 C 0.19254 0.30972 0.19462 0.30718 0.19688 0.30533 C 0.19844 0.30417 0.20052 0.30486 0.20174 0.30324 C 0.21181 0.28982 0.21615 0.26875 0.22101 0.25162 C 0.22552 0.23565 0.23333 0.22037 0.23715 0.2044 C 0.23958 0.19421 0.24236 0.18519 0.24688 0.17639 C 0.24861 0.15671 0.25052 0.13542 0.25486 0.1162 C 0.25643 0.10972 0.25886 0.10347 0.25972 0.09676 C 0.26285 0.07153 0.2625 0.0463 0.26788 0.02153 C 0.27118 -0.00949 0.27552 -0.03935 0.27743 -0.07083 C 0.27691 -0.0963 0.28559 -0.15208 0.26945 -0.18055 C 0.26111 -0.21528 0.24219 -0.24491 0.22257 -0.26875 C 0.21458 -0.27847 0.20399 -0.29792 0.19358 -0.30324 C 0.18229 -0.30903 0.1724 -0.31829 0.16129 -0.32477 C 0.14358 -0.33495 0.12552 -0.33912 0.1066 -0.3419 C 0.09653 -0.3463 0.08646 -0.34699 0.07587 -0.34838 C 0.02066 -0.37199 -0.07205 -0.36852 -0.11285 -0.29676 C -0.11632 -0.28217 -0.11146 -0.29792 -0.11927 -0.28588 C -0.12135 -0.28264 -0.12205 -0.27847 -0.12413 -0.27523 C -0.12535 -0.27315 -0.1276 -0.27268 -0.12899 -0.27083 C -0.13455 -0.26342 -0.14167 -0.25023 -0.14514 -0.24074 C -0.1493 -0.22963 -0.15226 -0.21759 -0.15642 -0.20648 C -0.15816 -0.20185 -0.16285 -0.19352 -0.16285 -0.19352 C -0.16632 -0.1794 -0.17292 -0.1662 -0.17743 -0.15255 C -0.1816 -0.13958 -0.18698 -0.12731 -0.19028 -0.11389 C -0.19184 -0.10741 -0.19253 -0.10046 -0.19514 -0.09467 C -0.19739 -0.08935 -0.20052 -0.08472 -0.20312 -0.07963 C -0.20521 -0.06782 -0.20903 -0.05694 -0.21128 -0.04514 C -0.2151 -0.025 -0.21857 -0.00231 -0.22743 0.01505 C -0.23142 0.03171 -0.23385 0.04838 -0.23871 0.06458 C -0.2408 0.07917 -0.24236 0.08982 -0.2467 0.10324 C -0.25503 0.1294 -0.24392 0.0912 -0.25469 0.12269 C -0.25607 0.12685 -0.25555 0.13218 -0.25798 0.13542 C -0.26128 0.13982 -0.26771 0.14838 -0.26771 0.14838 C -0.27708 0.18704 -0.31267 0.2213 -0.33871 0.23866 C -0.34635 0.24375 -0.35121 0.25602 -0.35972 0.2581 C -0.36232 0.2588 -0.3651 0.25903 -0.36771 0.26019 C -0.37812 0.26435 -0.38611 0.27245 -0.3967 0.27523 C -0.40451 0.28056 -0.41267 0.28171 -0.42083 0.28611 C -0.45937 0.30718 -0.50035 0.31158 -0.54184 0.31412 C -0.57899 0.3125 -0.59271 0.32917 -0.60156 0.29259 C -0.60069 0.27454 -0.60399 0.25394 -0.59184 0.24306 C -0.5875 0.24375 -0.58298 0.24329 -0.57899 0.24514 C -0.56753 0.25046 -0.56927 0.26158 -0.56927 0.24514 " pathEditMode="relative" ptsTypes="ffffffffffffffffffffffffffffffffffffffffffffffffffffffA">
                                      <p:cBhvr>
                                        <p:cTn id="59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55 0.00162 C 0.0165 0.01528 0.02639 0.02917 0.03698 0.03819 C 0.04063 0.04583 0.04427 0.05046 0.04983 0.05555 C 0.05504 0.06551 0.05139 0.06111 0.06285 0.0662 C 0.06441 0.0669 0.06754 0.06829 0.06754 0.06852 C 0.07605 0.07592 0.0849 0.07731 0.09497 0.07917 C 0.10625 0.07847 0.11754 0.07824 0.12882 0.07708 C 0.13438 0.07639 0.14497 0.0706 0.14497 0.07083 C 0.1474 0.06597 0.15087 0.06227 0.15313 0.05764 C 0.15625 0.05139 0.15695 0.03889 0.15799 0.03171 C 0.15695 -0.00046 0.15782 -0.03866 0.14827 -0.06921 C 0.14671 -0.08241 0.14427 -0.09491 0.14184 -0.10787 C 0.14115 -0.11158 0.1408 -0.11528 0.14011 -0.11875 C 0.13924 -0.12315 0.13698 -0.13171 0.13698 -0.13148 C 0.13525 -0.15278 0.13143 -0.17315 0.12882 -0.19398 C 0.12813 -0.19908 0.12813 -0.20417 0.12726 -0.20903 C 0.12657 -0.21343 0.12414 -0.22199 0.12414 -0.22176 C 0.12171 -0.24306 0.11702 -0.2632 0.11441 -0.28426 C 0.11493 -0.31574 0.11493 -0.34746 0.11598 -0.37894 C 0.11632 -0.38843 0.12084 -0.39977 0.12726 -0.40255 C 0.12882 -0.40394 0.13039 -0.40579 0.13212 -0.40695 C 0.13525 -0.4088 0.14184 -0.41111 0.14184 -0.41088 C 0.16007 -0.41042 0.17848 -0.41088 0.19671 -0.40903 C 0.2 -0.4088 0.20625 -0.40486 0.20625 -0.40463 C 0.21598 -0.39607 0.21927 -0.38496 0.2257 -0.37246 C 0.22813 -0.3625 0.23282 -0.3544 0.23542 -0.34445 C 0.23646 -0.34028 0.23837 -0.32871 0.24011 -0.32292 C 0.24219 -0.31574 0.24671 -0.30162 0.24671 -0.30139 C 0.24792 -0.28611 0.25 -0.27153 0.25157 -0.25625 C 0.25261 -0.22986 0.25348 -0.20787 0.25955 -0.18333 C 0.26007 -0.15533 0.26007 -0.07755 0.26927 -0.04121 C 0.27362 -0.02384 0.28108 -0.0088 0.28542 0.0081 C 0.28716 0.01504 0.29341 0.02754 0.29341 0.02778 C 0.29653 0.04051 0.3033 0.04352 0.30955 0.05324 C 0.31337 0.05926 0.31233 0.06134 0.31754 0.0662 C 0.3375 0.08542 0.36129 0.09398 0.38542 0.09838 C 0.43525 0.09745 0.48698 0.10023 0.53698 0.09213 C 0.54705 0.08727 0.55695 0.08495 0.56598 0.07708 C 0.5757 0.05787 0.5625 0.08102 0.57414 0.06829 C 0.5757 0.06667 0.57587 0.06366 0.57726 0.0618 C 0.57917 0.05926 0.5816 0.05764 0.58368 0.05555 C 0.58559 0.01898 0.58664 0.00671 0.58542 -0.03264 C 0.58594 -0.06921 0.58698 -0.10579 0.58698 -0.14236 C 0.58698 -0.20093 0.5875 -0.23125 0.5757 -0.28009 C 0.57292 -0.29144 0.57205 -0.30278 0.56598 -0.31227 C 0.55625 -0.32778 0.54462 -0.33403 0.53056 -0.3382 C 0.50261 -0.35648 0.46806 -0.35093 0.43855 -0.3382 C 0.43212 -0.33241 0.42691 -0.325 0.42084 -0.31875 C 0.41007 -0.30787 0.41858 -0.32037 0.40955 -0.31019 C 0.39948 -0.29884 0.40764 -0.30324 0.39671 -0.29931 C 0.39184 -0.28958 0.38993 -0.29352 0.38368 -0.28658 C 0.37171 -0.27338 0.35747 -0.26273 0.34184 -0.25857 C 0.32969 -0.2507 0.31875 -0.24722 0.30625 -0.24121 C 0.28195 -0.22963 0.29809 -0.23519 0.28368 -0.23056 C 0.27223 -0.22014 0.28612 -0.23171 0.2724 -0.22408 C 0.26684 -0.22107 0.26198 -0.21597 0.25625 -0.21343 C 0.24688 -0.20926 0.23681 -0.20602 0.22726 -0.20255 C 0.21719 -0.19445 0.20643 -0.19121 0.19497 -0.1875 C 0.17917 -0.17708 0.18681 -0.17986 0.1724 -0.17685 C 0.15764 -0.16875 0.14132 -0.16412 0.1257 -0.15949 C 0.11233 -0.15093 0.09497 -0.14931 0.08056 -0.14445 C 0.05695 -0.13658 0.03351 -0.12871 0.00955 -0.12292 C -0.01614 -0.12408 -0.03281 -0.11158 -0.04531 -0.13588 C -0.04635 -0.14051 -0.05 -0.14398 -0.05017 -0.14884 C -0.05086 -0.17176 -0.05434 -0.19954 -0.03888 -0.21343 C -0.03316 -0.22477 -0.03802 -0.21852 -0.0243 -0.22199 C -0.02257 -0.22246 -0.01944 -0.22408 -0.01944 -0.22384 " pathEditMode="relative" rAng="0" ptsTypes="ffffffffffffffffffffffffffffffffffffffffffffffffffffffffffffffffffA">
                                      <p:cBhvr>
                                        <p:cTn id="6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94" y="-1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40741E-7 C 0.06337 -0.00116 0.11007 -0.00371 0.16927 -0.00672 C 0.18316 -0.01111 0.19705 -0.01482 0.21111 -0.01713 C 0.22101 -0.02199 0.2316 -0.02246 0.24167 -0.02361 C 0.26406 -0.03357 0.28663 -0.04167 0.30955 -0.04954 C 0.32049 -0.05324 0.3309 -0.0588 0.34184 -0.06227 C 0.34757 -0.0676 0.35451 -0.07269 0.36128 -0.07547 C 0.36701 -0.09908 0.36233 -0.07801 0.36597 -0.09885 C 0.36701 -0.10486 0.36927 -0.11621 0.36927 -0.11621 C 0.36823 -0.14213 0.36649 -0.16621 0.36285 -0.19144 C 0.3618 -0.20903 0.35955 -0.22408 0.35799 -0.24121 C 0.35677 -0.25533 0.35469 -0.28403 0.35469 -0.28403 C 0.35538 -0.33403 0.3493 -0.4169 0.36285 -0.47315 C 0.36458 -0.49584 0.36319 -0.51991 0.36771 -0.5419 C 0.3691 -0.55648 0.37031 -0.57824 0.37569 -0.59144 C 0.3776 -0.59607 0.37986 -0.6 0.38212 -0.6044 C 0.38316 -0.60648 0.38368 -0.60949 0.38542 -0.61065 C 0.39219 -0.61528 0.40052 -0.62176 0.40799 -0.62361 C 0.43108 -0.62963 0.4099 -0.62223 0.42569 -0.62801 C 0.44392 -0.62732 0.46233 -0.62755 0.48055 -0.6257 C 0.48403 -0.62547 0.49028 -0.62153 0.49028 -0.62153 C 0.49531 -0.61713 0.50017 -0.61181 0.50469 -0.60648 C 0.50816 -0.60232 0.51059 -0.59676 0.51441 -0.59352 C 0.52118 -0.58773 0.51788 -0.59121 0.52413 -0.58287 C 0.52604 -0.57778 0.52882 -0.57315 0.53055 -0.56783 C 0.53142 -0.56505 0.53108 -0.56158 0.53212 -0.55926 C 0.53785 -0.54491 0.53785 -0.54607 0.54514 -0.53982 C 0.54687 -0.53264 0.54983 -0.52755 0.55156 -0.52037 C 0.55469 -0.48635 0.55868 -0.45209 0.56771 -0.41945 C 0.56892 -0.3926 0.56788 -0.36135 0.57413 -0.33565 C 0.57326 -0.30672 0.57587 -0.2794 0.56597 -0.25371 C 0.56354 -0.23704 0.55746 -0.22223 0.55 -0.2088 C 0.54583 -0.19283 0.55174 -0.21343 0.5434 -0.19352 C 0.54045 -0.18658 0.54323 -0.18611 0.54028 -0.17848 C 0.53524 -0.16505 0.52587 -0.15579 0.51771 -0.14653 C 0.51424 -0.14236 0.51233 -0.13519 0.50799 -0.13357 C 0.5026 -0.13102 0.50208 -0.13125 0.4967 -0.12686 C 0.48333 -0.11621 0.49184 -0.11991 0.48055 -0.11621 C 0.46753 -0.10741 0.45434 -0.09746 0.44028 -0.09236 C 0.42413 -0.07986 0.44097 -0.09121 0.42083 -0.08403 C 0.41059 -0.0801 0.41805 -0.0801 0.40955 -0.07547 C 0.40243 -0.07107 0.39288 -0.06852 0.38542 -0.06667 C 0.37535 -0.05764 0.38646 -0.06621 0.36927 -0.06019 C 0.36701 -0.05926 0.3651 -0.05718 0.36285 -0.05625 C 0.35972 -0.05486 0.35642 -0.05463 0.35312 -0.05371 C 0.33837 -0.04607 0.35226 -0.05232 0.33212 -0.04723 C 0.31771 -0.04352 0.30642 -0.03843 0.29184 -0.03658 C 0.21441 -0.01158 0.16753 -0.01644 0.07569 -0.01505 C -0.01493 -0.01204 -0.08906 -0.00973 -0.18559 -0.00857 C -0.19201 -0.00579 -0.19861 -0.00579 -0.20486 -0.00232 C -0.21424 0.00324 -0.22101 0.01064 -0.23073 0.01504 C -0.23229 0.01574 -0.23403 0.01643 -0.23559 0.01713 C -0.23889 0.01852 -0.24201 0.02014 -0.24531 0.02152 C -0.24688 0.02199 -0.25 0.02361 -0.25 0.02361 C -0.2599 0.0324 -0.2533 0.03402 -0.25972 0.04699 C -0.26667 0.06111 -0.26615 0.05486 -0.26615 0.06435 " pathEditMode="relative" ptsTypes="fffffffffffffffffffffffffffffffffffffffffffffffffffffffA">
                                      <p:cBhvr>
                                        <p:cTn id="6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023 C 0.00156 -0.00024 0.00347 -0.00325 0.00486 -0.00186 C 0.00625 -0.00024 0.00764 0.01666 0.00816 0.0199 C 0.00903 0.0243 0.01111 0.0324 0.01111 0.0324 C 0.01181 0.05763 0.01146 0.08287 0.01302 0.10763 C 0.01424 0.12962 0.02969 0.12731 0.04184 0.13171 C 0.04827 0.13101 0.05504 0.13171 0.06129 0.12939 C 0.06736 0.12685 0.06493 0.10069 0.06788 0.0905 C 0.06719 0.04027 0.08247 -0.01806 0.06129 -0.05996 C 0.06007 -0.06829 0.05972 -0.07732 0.05816 -0.08565 C 0.0559 -0.09815 0.05139 -0.10996 0.04827 -0.12246 C 0.04636 -0.14005 0.04219 -0.15487 0.03872 -0.17176 C 0.03715 -0.19283 0.03559 -0.21366 0.03073 -0.23426 C 0.02813 -0.26065 0.02431 -0.29075 0.01302 -0.31343 C 0.0092 -0.33588 -0.00069 -0.35209 -0.01128 -0.36968 C -0.01354 -0.37917 -0.01632 -0.38542 -0.02257 -0.39098 C -0.02465 -0.39538 -0.02691 -0.39954 -0.02917 -0.40394 C -0.03003 -0.40602 -0.03212 -0.41065 -0.03212 -0.41065 C -0.03264 -0.41343 -0.03298 -0.41621 -0.03385 -0.41899 C -0.03455 -0.4213 -0.03628 -0.42315 -0.03715 -0.4257 C -0.04062 -0.4382 -0.04167 -0.45301 -0.04357 -0.46621 C -0.04583 -0.48519 -0.04965 -0.50325 -0.05156 -0.52223 C -0.05069 -0.59538 -0.06406 -0.64306 -0.03715 -0.6963 C -0.03559 -0.70209 -0.03333 -0.71389 -0.02917 -0.71575 C -0.01701 -0.72084 -0.0059 -0.72801 0.0066 -0.73079 C 0.01597 -0.73936 0.00851 -0.7338 0.02743 -0.73727 C 0.03941 -0.73936 0.05087 -0.74213 0.06302 -0.74376 C 0.08472 -0.75093 0.09375 -0.74723 0.12257 -0.74584 C 0.14931 -0.73889 0.15903 -0.71389 0.17431 -0.68774 C 0.19306 -0.65579 0.17188 -0.69653 0.18403 -0.67269 C 0.18594 -0.66482 0.18924 -0.65857 0.19202 -0.65116 C 0.19497 -0.63519 0.20087 -0.61852 0.2066 -0.60394 C 0.21111 -0.57223 0.21042 -0.58195 0.2066 -0.52223 C 0.20643 -0.51968 0.20469 -0.5176 0.2033 -0.51575 C 0.19965 -0.51065 0.19618 -0.5051 0.19202 -0.5007 C 0.17344 -0.48218 0.15382 -0.46737 0.13073 -0.46227 C 0.12083 -0.45301 0.12952 -0.45973 0.10972 -0.45579 C 0.0967 -0.45301 0.0842 -0.44908 0.07101 -0.44676 C 0.01042 -0.42732 -0.08472 -0.43056 -0.13871 -0.42963 C -0.15798 -0.42732 -0.17726 -0.42084 -0.1967 -0.41899 C -0.21927 -0.41713 -0.26441 -0.41459 -0.26441 -0.41459 C -0.32031 -0.40024 -0.38316 -0.40718 -0.43871 -0.40602 C -0.44687 -0.40325 -0.45451 -0.39954 -0.46285 -0.39746 C -0.46771 -0.39329 -0.47309 -0.39167 -0.47743 -0.38681 C -0.48594 -0.37686 -0.47882 -0.38403 -0.48542 -0.37176 C -0.49045 -0.36251 -0.49601 -0.35417 -0.5 -0.34376 C -0.50121 -0.32732 -0.50104 -0.31204 -0.50798 -0.29838 C -0.50746 -0.27176 -0.51302 -0.20139 -0.4967 -0.16968 C -0.49271 -0.14838 -0.48611 -0.13079 -0.47899 -0.11158 C -0.475 -0.10024 -0.47135 -0.08727 -0.46597 -0.07732 C -0.4618 -0.0544 -0.46128 -0.0294 -0.45312 -0.00811 C -0.45139 0.00393 -0.45139 0.01273 -0.4434 0.0199 C -0.44184 0.02615 -0.43941 0.03333 -0.43698 0.03912 C -0.43507 0.04351 -0.43055 0.05208 -0.43055 0.05208 C -0.42726 0.06574 -0.4184 0.08171 -0.40955 0.0905 C -0.40451 0.09606 -0.39826 0.09953 -0.3934 0.10555 C -0.38576 0.11574 -0.38976 0.11296 -0.38212 0.11666 C -0.36094 0.1449 -0.39271 0.10347 -0.37274 0.12731 C -0.36319 0.13865 -0.35746 0.15092 -0.34514 0.1574 C -0.33976 0.16018 -0.3342 0.16249 -0.32899 0.16597 C -0.31267 0.17708 -0.30521 0.18032 -0.28698 0.18333 C -0.26875 0.1912 -0.25781 0.18657 -0.23542 0.18541 C -0.21927 0.17083 -0.24288 0.19282 -0.22569 0.17453 C -0.2184 0.16666 -0.20955 0.16087 -0.20312 0.15092 C -0.19566 0.13888 -0.20069 0.14629 -0.19514 0.13379 C -0.1934 0.12939 -0.18871 0.1206 -0.18871 0.1206 C -0.18559 0.10162 -0.18489 0.09421 -0.18385 0.07129 C -0.18437 0.05624 -0.18455 0.0412 -0.18542 0.02615 C -0.18559 0.02245 -0.18507 0.01805 -0.18698 0.01527 C -0.18819 0.01365 -0.1875 0.02037 -0.18871 0.02199 C -0.18941 0.02268 -0.1908 0.02199 -0.19184 0.02199 " pathEditMode="relative" ptsTypes="ffffffffffffffffffffffffffffffffffffffffffffffffffffffffffffffffffffffA">
                                      <p:cBhvr>
                                        <p:cTn id="7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8148E-6 C 0.00781 0.0294 0.00382 0.0118 5.55556E-7 0.08171 C -0.0007 0.09444 -0.00955 0.11319 -0.01771 0.12037 C -0.02796 0.1294 -0.05782 0.13403 -0.06927 0.13542 C -0.08924 0.13472 -0.10903 0.13472 -0.129 0.13333 C -0.13334 0.1331 -0.1375 0.13055 -0.14184 0.12893 C -0.14514 0.12778 -0.15157 0.12477 -0.15157 0.12477 C -0.15677 0.12014 -0.16077 0.11435 -0.16598 0.10972 C -0.175 0.0919 -0.16268 0.11551 -0.17414 0.09676 C -0.18056 0.08634 -0.17448 0.09444 -0.179 0.0838 C -0.18386 0.07222 -0.18889 0.06111 -0.19341 0.0493 C -0.2007 0.03009 -0.20209 0.00718 -0.21129 -0.01088 C -0.21042 -0.02384 -0.21129 -0.03727 -0.20799 -0.04954 C -0.17726 -0.16528 -0.00903 -0.09213 0.03229 -0.09259 C 0.05121 -0.09745 0.06979 -0.10417 0.08871 -0.10764 C 0.10781 -0.11968 0.13003 -0.11806 0.15 -0.12685 C 0.16041 -0.13634 0.1809 -0.14421 0.19357 -0.14838 C 0.20121 -0.15532 0.20711 -0.16482 0.21614 -0.16782 C 0.22031 -0.17616 0.22517 -0.17986 0.23229 -0.18287 C 0.23958 -0.1956 0.24409 -0.2081 0.25 -0.22153 C 0.25486 -0.25718 0.25538 -0.25579 0.24843 -0.3162 C 0.24774 -0.32292 0.24305 -0.32755 0.24045 -0.33333 C 0.22847 -0.35949 0.20972 -0.38125 0.18715 -0.38935 C 0.1776 -0.39745 0.16441 -0.39907 0.15329 -0.40232 C 0.14114 -0.40602 0.15694 -0.40255 0.14201 -0.40857 C 0.12725 -0.41458 0.13732 -0.40787 0.12586 -0.41296 C 0.1151 -0.41782 0.10468 -0.42222 0.09357 -0.42593 C 0.07152 -0.44282 0.09357 -0.42847 0.06944 -0.43657 C 0.06718 -0.43727 0.06527 -0.43982 0.06302 -0.44097 C 0.05451 -0.44514 0.04618 -0.44792 0.03715 -0.44954 C 0.01632 -0.45833 -0.00417 -0.46366 -0.0257 -0.46667 C -0.04532 -0.47384 -0.06233 -0.47199 -0.08386 -0.47315 C -0.22032 -0.47176 -0.24098 -0.47708 -0.329 -0.46458 C -0.33768 -0.46181 -0.34601 -0.45671 -0.35469 -0.4537 C -0.36615 -0.44977 -0.37796 -0.44815 -0.38872 -0.44097 C -0.39723 -0.43519 -0.40591 -0.42917 -0.41441 -0.42361 C -0.42761 -0.41505 -0.41789 -0.42269 -0.42726 -0.41736 C -0.44792 -0.40556 -0.47257 -0.38472 -0.48542 -0.35926 C -0.48768 -0.35023 -0.49184 -0.34421 -0.49514 -0.33565 C -0.49584 -0.33357 -0.49584 -0.33102 -0.49671 -0.32917 C -0.49914 -0.32384 -0.50469 -0.31412 -0.50469 -0.31412 C -0.50868 -0.29306 -0.5099 -0.27361 -0.51129 -0.25162 C -0.50868 -0.18542 -0.51129 -0.15 -0.50157 -0.09676 C -0.50052 -0.07986 -0.50105 -0.06181 -0.49341 -0.04745 C -0.48855 -0.02755 -0.49636 -0.05671 -0.48698 -0.03449 C -0.48594 -0.03195 -0.48629 -0.0287 -0.48542 -0.02593 C -0.48056 -0.01088 -0.47118 0.0037 -0.46129 0.01296 C -0.45782 0.02523 -0.46216 0.01343 -0.45313 0.02569 C -0.45174 0.02755 -0.45139 0.03055 -0.45 0.03218 C -0.44705 0.03565 -0.44306 0.03704 -0.44028 0.04074 C -0.43334 0.05 -0.42535 0.05833 -0.41598 0.06227 C -0.40938 0.07153 -0.40261 0.07778 -0.39341 0.08171 C -0.37934 0.09421 -0.354 0.10625 -0.33698 0.1118 C -0.32865 0.11898 -0.31771 0.11991 -0.30955 0.12685 C -0.30018 0.13472 -0.28941 0.13565 -0.279 0.13981 C -0.26077 0.14722 -0.24219 0.15324 -0.22414 0.16134 C -0.19948 0.16065 -0.17466 0.16111 -0.15 0.15903 C -0.13924 0.1581 -0.12986 0.14005 -0.11927 0.13542 C -0.11007 0.1169 -0.11407 0.12731 -0.10799 0.10324 L -0.10799 0.10324 C -0.10539 0.09676 -0.10434 0.09491 -0.10313 0.08819 C -0.10191 0.08102 -0.10209 0.07708 -0.1 0.07083 C -0.0974 0.06273 -0.0941 0.05694 -0.09028 0.0493 C -0.08924 0.04722 -0.08698 0.04305 -0.08698 0.04305 C -0.08525 0.03125 -0.0823 0.02037 -0.08056 0.00856 C -0.07813 -0.04745 -0.079 -0.01574 -0.079 -0.08611 " pathEditMode="relative" ptsTypes="ffffffffffffffffffffffffffffffffffffffffffffffffffffffffffFffffffA">
                                      <p:cBhvr>
                                        <p:cTn id="7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5.92593E-6 C 0.00799 0.01064 0.00851 0.01782 0.01129 0.03217 C 0.01407 0.04629 0.01736 0.06087 0.01945 0.07522 C 0.02275 0.0986 0.0191 0.08263 0.02257 0.09675 C 0.02309 0.10277 0.02587 0.128 0.02587 0.13333 C 0.02587 0.14698 0.02518 0.16064 0.02431 0.1743 C 0.02379 0.18286 0.02066 0.18865 0.01771 0.1956 C 0.01441 0.20323 0.01111 0.21064 0.00643 0.21712 C 0.00226 0.22268 0.0007 0.22152 -0.00486 0.2236 C -0.01701 0.228 -0.0276 0.23217 -0.04027 0.23448 C -0.05607 0.23402 -0.11771 0.24189 -0.15 0.228 C -0.15364 0.22476 -0.15798 0.22314 -0.16128 0.21944 C -0.16284 0.21782 -0.16319 0.21504 -0.16441 0.21296 C -0.1658 0.21064 -0.16788 0.20902 -0.16927 0.20647 C -0.17291 0.19976 -0.17465 0.19027 -0.17743 0.18286 C -0.17691 0.15856 -0.17708 0.13402 -0.17569 0.10972 C -0.17448 0.08888 -0.16319 0.06666 -0.15486 0.04953 C -0.15277 0.03888 -0.14982 0.03286 -0.14826 0.02152 C -0.14722 0.00439 -0.14757 -0.01552 -0.14357 -0.03218 C -0.14236 -0.04815 -0.14097 -0.0639 -0.13871 -0.07964 C -0.13767 -0.11019 -0.13646 -0.1345 -0.13385 -0.16343 C -0.13437 -0.2007 -0.13437 -0.23797 -0.13541 -0.27524 C -0.13576 -0.28774 -0.1467 -0.30973 -0.1467 -0.30973 C -0.14861 -0.32015 -0.15243 -0.32593 -0.15642 -0.33542 C -0.16302 -0.35116 -0.18003 -0.38033 -0.19357 -0.38704 C -0.2 -0.39028 -0.20468 -0.39237 -0.21128 -0.39792 C -0.21823 -0.40394 -0.22586 -0.40811 -0.23385 -0.41065 C -0.24149 -0.41575 -0.24618 -0.41737 -0.25486 -0.41945 C -0.28732 -0.43635 -0.32621 -0.4345 -0.35972 -0.43658 C -0.5059 -0.43496 -0.48819 -0.43797 -0.56771 -0.4301 C -0.57968 -0.42501 -0.59271 -0.42315 -0.60486 -0.41945 C -0.61857 -0.41552 -0.63142 -0.40903 -0.64514 -0.40649 C -0.65764 -0.39792 -0.6717 -0.39561 -0.68385 -0.38496 C -0.68889 -0.38056 -0.69305 -0.37431 -0.69826 -0.36991 C -0.71527 -0.35556 -0.69757 -0.37755 -0.71441 -0.35695 C -0.72986 -0.3382 -0.71979 -0.34561 -0.73229 -0.33774 C -0.74236 -0.32385 -0.7526 -0.30788 -0.76128 -0.29237 C -0.76319 -0.28172 -0.76718 -0.27269 -0.76927 -0.26228 C -0.77639 -0.2257 -0.7809 -0.1882 -0.78385 -0.15047 C -0.78333 -0.12408 -0.78333 -0.09746 -0.78229 -0.07107 C -0.78194 -0.06436 -0.77864 -0.05834 -0.77743 -0.05163 C -0.7743 -0.0338 -0.77187 -0.0213 -0.76771 -0.0044 C -0.76632 0.00717 -0.76389 0.01851 -0.76284 0.03009 C -0.76146 0.04629 -0.76146 0.0662 -0.75642 0.08171 C -0.75399 0.08911 -0.75017 0.0956 -0.74826 0.10323 C -0.746 0.11296 -0.74496 0.11851 -0.74027 0.12685 C -0.73663 0.1412 -0.73073 0.15532 -0.72413 0.16782 C -0.72066 0.17453 -0.71284 0.18703 -0.71284 0.18703 C -0.71093 0.19768 -0.70677 0.20902 -0.7 0.21504 C -0.6908 0.23935 -0.70034 0.21897 -0.68871 0.23448 C -0.68385 0.24097 -0.68055 0.24953 -0.67569 0.25601 C -0.67257 0.26828 -0.67621 0.25833 -0.66441 0.27106 C -0.64809 0.28888 -0.64166 0.29513 -0.62257 0.30323 C -0.61215 0.31249 -0.60034 0.31712 -0.58871 0.32268 C -0.57604 0.3287 -0.56927 0.33518 -0.55642 0.33772 C -0.54357 0.34606 -0.52968 0.34907 -0.51614 0.35485 C -0.43073 0.35277 -0.45538 0.35717 -0.41441 0.34837 C -0.41284 0.34768 -0.41128 0.34722 -0.40972 0.34629 C -0.40746 0.3449 -0.40538 0.34305 -0.40312 0.34189 C -0.4 0.34027 -0.39357 0.33772 -0.39357 0.33772 C -0.38541 0.33032 -0.37552 0.32708 -0.36927 0.3162 C -0.36284 0.30509 -0.35902 0.29166 -0.35156 0.28171 C -0.34861 0.26967 -0.34687 0.25717 -0.34357 0.24513 C -0.34236 0.24073 -0.34271 0.23541 -0.34027 0.23217 C -0.33472 0.22476 -0.33177 0.22407 -0.32569 0.22152 C -0.31284 0.20995 -0.3184 0.21735 -0.30972 0.19999 C -0.30868 0.19791 -0.30642 0.19351 -0.30642 0.19351 C -0.30312 0.17985 -0.30156 0.17337 -0.30156 0.15902 " pathEditMode="relative" ptsTypes="fffffffffffffffffffffffffffffffffffffffffffffffffffffffffffffffffffA">
                                      <p:cBhvr>
                                        <p:cTn id="7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96296E-6 C 0.00643 0.02639 0.01129 0.0412 0.03056 0.0537 C 0.04132 0.06805 0.05764 0.07685 0.07257 0.08171 C 0.08611 0.09398 0.1007 0.09861 0.11615 0.10532 C 0.1467 0.10347 0.14844 0.10231 0.17257 0.09467 C 0.19445 0.06551 0.18316 0.01041 0.16771 -0.02153 C 0.16598 -0.03079 0.16355 -0.03727 0.15955 -0.04514 C 0.15608 -0.06945 0.16111 -0.04352 0.15313 -0.06459 C 0.15209 -0.06713 0.15226 -0.07037 0.15157 -0.07315 C 0.1507 -0.07616 0.14931 -0.07894 0.14827 -0.08172 C 0.14688 -0.09445 0.14427 -0.10417 0.14184 -0.11621 C 0.14098 -0.1206 0.13872 -0.12894 0.13872 -0.12894 C 0.13716 -0.14699 0.13507 -0.16505 0.13212 -0.18287 C 0.13073 -0.19098 0.1257 -0.20648 0.1257 -0.20648 C 0.12309 -0.22662 0.11875 -0.24514 0.11441 -0.26459 C 0.11216 -0.27454 0.11146 -0.2831 0.10799 -0.2926 C 0.104 -0.31343 0.10625 -0.30417 0.10157 -0.32037 C 0.09861 -0.34098 0.10226 -0.32315 0.0967 -0.33773 C 0.09462 -0.34306 0.0948 -0.34931 0.09341 -0.35486 C 0.08837 -0.375 0.07205 -0.39838 0.06129 -0.41297 C 0.05365 -0.42338 0.0441 -0.42986 0.03542 -0.43866 C 0.03334 -0.44074 0.029 -0.44514 0.029 -0.44514 C -0.00364 -0.47662 -0.0283 -0.48449 -0.04357 -0.52477 C -0.05069 -0.54352 -0.03906 -0.51829 -0.04843 -0.53773 C -0.05225 -0.55741 -0.0493 -0.55 -0.05486 -0.56135 C -0.0592 -0.58241 -0.06475 -0.60139 -0.071 -0.62153 C -0.07395 -0.63102 -0.075 -0.64167 -0.07743 -0.65162 C -0.07691 -0.67107 -0.07725 -0.69051 -0.07586 -0.70973 C -0.07569 -0.71227 -0.07378 -0.71412 -0.07257 -0.71621 C -0.06649 -0.72685 -0.05607 -0.74653 -0.04687 -0.75047 C -0.03819 -0.75834 -0.02986 -0.76482 -0.021 -0.77199 C -0.01007 -0.78079 0.00018 -0.79144 0.01285 -0.7956 C 0.02101 -0.80116 0.02969 -0.80371 0.03872 -0.80648 C 0.05469 -0.80486 0.05938 -0.80348 0.07257 -0.79792 C 0.07813 -0.79236 0.0823 -0.78773 0.08872 -0.78496 C 0.1007 -0.76829 0.08525 -0.7882 0.1 -0.77431 C 0.10191 -0.77269 0.10295 -0.76968 0.10469 -0.76783 C 0.10625 -0.76621 0.10799 -0.76482 0.10955 -0.76343 C 0.11372 -0.75533 0.11962 -0.75162 0.12414 -0.74398 C 0.13073 -0.73287 0.14045 -0.71621 0.14514 -0.70324 C 0.14688 -0.69838 0.14792 -0.69306 0.15 -0.6882 C 0.15191 -0.68357 0.15643 -0.67523 0.15643 -0.67523 C 0.16025 -0.65903 0.16684 -0.64723 0.17257 -0.63218 C 0.17778 -0.61783 0.1816 -0.60232 0.18542 -0.58704 C 0.18959 -0.54769 0.18334 -0.59491 0.19184 -0.55926 C 0.19566 -0.54306 0.19532 -0.52755 0.2 -0.51181 C 0.20365 -0.48704 0.20903 -0.45973 0.21615 -0.43658 C 0.21771 -0.42361 0.22136 -0.41482 0.22414 -0.40209 C 0.22761 -0.38565 0.23177 -0.3706 0.23698 -0.35486 C 0.2415 -0.34098 0.24289 -0.33218 0.25 -0.32037 C 0.25348 -0.30139 0.26545 -0.28403 0.27257 -0.26667 C 0.28351 -0.24005 0.29323 -0.2088 0.30955 -0.18704 C 0.3125 -0.17801 0.31441 -0.16806 0.31771 -0.15926 C 0.32795 -0.13218 0.32223 -0.15093 0.33056 -0.13334 C 0.33594 -0.12176 0.34063 -0.10996 0.3467 -0.09885 C 0.35105 -0.08172 0.36233 -0.06736 0.37084 -0.05371 C 0.37882 -0.04074 0.38872 -0.03241 0.39827 -0.02153 C 0.40348 -0.01551 0.40799 -0.00857 0.41441 -0.0044 C 0.41702 -0.00278 0.41997 -0.00185 0.42257 2.96296E-6 C 0.43438 0.00879 0.44358 0.01921 0.45643 0.02569 C 0.46459 0.03657 0.47292 0.04259 0.48386 0.04722 C 0.49306 0.05648 0.49792 0.05972 0.50955 0.06227 C 0.52414 0.07384 0.54306 0.08495 0.55955 0.09027 C 0.56511 0.09537 0.5724 0.10069 0.579 0.10324 C 0.59983 0.11157 0.57952 0.10046 0.59514 0.1074 C 0.60903 0.11365 0.62223 0.11828 0.63698 0.12037 C 0.68941 0.11852 0.6974 0.12083 0.73872 0.10324 C 0.76233 0.08194 0.7382 0.10486 0.75313 0.08819 C 0.76042 0.08009 0.75573 0.08727 0.76441 0.07963 C 0.76893 0.07569 0.77743 0.06666 0.77743 0.06666 C 0.7842 0.05277 0.78559 0.03935 0.78872 0.02361 C 0.78785 -0.00648 0.79045 -0.04167 0.77743 -0.06875 C 0.77552 -0.07824 0.77726 -0.0794 0.77414 -0.07523 " pathEditMode="relative" ptsTypes="ffffffffffffffffffffffffffffffffffffffffffffffffffffffffffffffffffffffffA">
                                      <p:cBhvr>
                                        <p:cTn id="83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2012-04-28].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7221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ysClr val="windowText" lastClr="000000"/>
      </a:dk1>
      <a:lt1>
        <a:sysClr val="window" lastClr="FFFFFF"/>
      </a:lt1>
      <a:dk2>
        <a:srgbClr val="575F6D"/>
      </a:dk2>
      <a:lt2>
        <a:srgbClr val="FFFF99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161</Words>
  <Application>Microsoft Office PowerPoint</Application>
  <PresentationFormat>Předvádění na obrazovce (4:3)</PresentationFormat>
  <Paragraphs>44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AUTOMOBILY</vt:lpstr>
      <vt:lpstr>LETADLA, VRTULNÍK</vt:lpstr>
      <vt:lpstr>RAKETOPLÁN, RAKETA</vt:lpstr>
      <vt:lpstr>AUTOBUSY</vt:lpstr>
      <vt:lpstr>TRAMVAJE, LANOVKY</vt:lpstr>
      <vt:lpstr>PRACOVNÍ STROJE</vt:lpstr>
      <vt:lpstr>VLAKY</vt:lpstr>
      <vt:lpstr>LOĎE, PONORKA</vt:lpstr>
      <vt:lpstr>LOĎKY, PLACHETNICE, PARNÍK</vt:lpstr>
      <vt:lpstr>KOČÁRKY, KOLA, KOLOBĚŽKA, TŘÍKOLKY</vt:lpstr>
      <vt:lpstr>MOTOCYKL, MOPED</vt:lpstr>
      <vt:lpstr>KOČÁRY</vt:lpstr>
      <vt:lpstr>BALÓNY, VZDUCHOLOĎ, ROGALLO</vt:lpstr>
      <vt:lpstr>CO JEDE, PLUJE, LÉTÁ 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50</cp:revision>
  <dcterms:created xsi:type="dcterms:W3CDTF">2012-04-17T21:15:11Z</dcterms:created>
  <dcterms:modified xsi:type="dcterms:W3CDTF">2012-05-01T20:23:22Z</dcterms:modified>
</cp:coreProperties>
</file>