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70" r:id="rId4"/>
    <p:sldId id="256" r:id="rId5"/>
    <p:sldId id="257" r:id="rId6"/>
    <p:sldId id="260" r:id="rId7"/>
    <p:sldId id="258" r:id="rId8"/>
    <p:sldId id="261" r:id="rId9"/>
    <p:sldId id="264" r:id="rId10"/>
    <p:sldId id="274" r:id="rId11"/>
    <p:sldId id="263" r:id="rId12"/>
    <p:sldId id="265" r:id="rId13"/>
    <p:sldId id="266" r:id="rId14"/>
    <p:sldId id="276" r:id="rId15"/>
    <p:sldId id="275" r:id="rId16"/>
    <p:sldId id="27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4F1E"/>
    <a:srgbClr val="111B07"/>
    <a:srgbClr val="0212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5" autoAdjust="0"/>
    <p:restoredTop sz="94660"/>
  </p:normalViewPr>
  <p:slideViewPr>
    <p:cSldViewPr>
      <p:cViewPr varScale="1">
        <p:scale>
          <a:sx n="65" d="100"/>
          <a:sy n="65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A682A-8509-4B18-A3C1-8FA5CA273766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4C0A-F4D1-405C-AB6B-2DD6C1CD86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084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A682A-8509-4B18-A3C1-8FA5CA273766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4C0A-F4D1-405C-AB6B-2DD6C1CD86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65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A682A-8509-4B18-A3C1-8FA5CA273766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4C0A-F4D1-405C-AB6B-2DD6C1CD86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167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A682A-8509-4B18-A3C1-8FA5CA273766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4C0A-F4D1-405C-AB6B-2DD6C1CD86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875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A682A-8509-4B18-A3C1-8FA5CA273766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4C0A-F4D1-405C-AB6B-2DD6C1CD86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23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A682A-8509-4B18-A3C1-8FA5CA273766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4C0A-F4D1-405C-AB6B-2DD6C1CD86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677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A682A-8509-4B18-A3C1-8FA5CA273766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4C0A-F4D1-405C-AB6B-2DD6C1CD86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604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A682A-8509-4B18-A3C1-8FA5CA273766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4C0A-F4D1-405C-AB6B-2DD6C1CD86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934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A682A-8509-4B18-A3C1-8FA5CA273766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4C0A-F4D1-405C-AB6B-2DD6C1CD86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480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A682A-8509-4B18-A3C1-8FA5CA273766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4C0A-F4D1-405C-AB6B-2DD6C1CD86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369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A682A-8509-4B18-A3C1-8FA5CA273766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04C0A-F4D1-405C-AB6B-2DD6C1CD86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338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92D050"/>
            </a:gs>
            <a:gs pos="60000">
              <a:schemeClr val="bg2">
                <a:tint val="80000"/>
                <a:satMod val="3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A682A-8509-4B18-A3C1-8FA5CA273766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04C0A-F4D1-405C-AB6B-2DD6C1CD86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8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3601828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VY_32_INOVACE_15_PRVOUKA</a:t>
                      </a:r>
                      <a:r>
                        <a:rPr lang="cs-CZ" sz="14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I. ROČNÍK_VELIKONOCE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7095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9645161"/>
              </p:ext>
            </p:extLst>
          </p:nvPr>
        </p:nvGraphicFramePr>
        <p:xfrm>
          <a:off x="1431335" y="1594447"/>
          <a:ext cx="6281329" cy="4830472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seznamuje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s různými podobami a projevy kultury obyvatel,  s kulturními  </a:t>
                      </a:r>
                      <a:r>
                        <a:rPr lang="cs-CZ" sz="1200" baseline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a náboženskými tradicemi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, které se udržují v našem regionu.</a:t>
                      </a:r>
                      <a:endParaRPr lang="cs-CZ" sz="1200" dirty="0" smtClean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Pojmenuje a popíše  významné události v životě lidí</a:t>
                      </a:r>
                      <a:r>
                        <a:rPr lang="cs-CZ" sz="1200" baseline="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 a zvyky, které se v rodině a v obci dodržují. Získá vztah k lidovým tradicím.</a:t>
                      </a:r>
                      <a:endParaRPr lang="cs-CZ" sz="12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kraslice, pomlázka, malování vajíček, beránek, řehtání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- 8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31925" y="15938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656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803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8064" y="274638"/>
            <a:ext cx="3538736" cy="1143000"/>
          </a:xfrm>
        </p:spPr>
        <p:txBody>
          <a:bodyPr/>
          <a:lstStyle/>
          <a:p>
            <a:r>
              <a:rPr lang="cs-CZ" dirty="0" smtClean="0">
                <a:solidFill>
                  <a:srgbClr val="174F1E"/>
                </a:solidFill>
              </a:rPr>
              <a:t>DEKORACE</a:t>
            </a:r>
            <a:endParaRPr lang="cs-CZ" dirty="0">
              <a:solidFill>
                <a:srgbClr val="174F1E"/>
              </a:solidFill>
            </a:endParaRPr>
          </a:p>
        </p:txBody>
      </p:sp>
      <p:pic>
        <p:nvPicPr>
          <p:cNvPr id="1026" name="Picture 2" descr="C:\Users\Marcela\Desktop\foto\2012_04_10\IMG_43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4248472" cy="5664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41034"/>
            <a:ext cx="3023878" cy="1981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494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5520" y="332656"/>
            <a:ext cx="5470376" cy="1470025"/>
          </a:xfrm>
        </p:spPr>
        <p:txBody>
          <a:bodyPr/>
          <a:lstStyle/>
          <a:p>
            <a:r>
              <a:rPr lang="cs-CZ" dirty="0" smtClean="0">
                <a:solidFill>
                  <a:srgbClr val="174F1E"/>
                </a:solidFill>
              </a:rPr>
              <a:t>BERÁNEK</a:t>
            </a:r>
            <a:endParaRPr lang="cs-CZ" dirty="0">
              <a:solidFill>
                <a:srgbClr val="174F1E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848" y="1772816"/>
            <a:ext cx="6546304" cy="4909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1278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4048" y="533493"/>
            <a:ext cx="3888432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174F1E"/>
                </a:solidFill>
              </a:rPr>
              <a:t>VELIKONOČNÍ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174F1E"/>
                </a:solidFill>
              </a:rPr>
              <a:t>PEČIVO</a:t>
            </a:r>
            <a:endParaRPr lang="cs-CZ" dirty="0">
              <a:solidFill>
                <a:srgbClr val="174F1E"/>
              </a:solidFill>
            </a:endParaRPr>
          </a:p>
        </p:txBody>
      </p:sp>
      <p:pic>
        <p:nvPicPr>
          <p:cNvPr id="2051" name="Picture 3" descr="C:\Users\Marcela\AppData\Local\Microsoft\Windows\Temporary Internet Files\Content.IE5\SJHJ3125\MP9004235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573016"/>
            <a:ext cx="4176464" cy="2779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Marcela\Desktop\foto\2012_04_10\IMG_435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43" y="533493"/>
            <a:ext cx="40324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96074"/>
            <a:ext cx="3279932" cy="2456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4279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00" decel="100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16855" y="1336436"/>
            <a:ext cx="338205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174F1E"/>
                </a:solidFill>
              </a:rPr>
              <a:t>ZDOBENÍ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174F1E"/>
                </a:solidFill>
              </a:rPr>
              <a:t>VAJÍČEK</a:t>
            </a:r>
            <a:endParaRPr lang="cs-CZ" dirty="0">
              <a:solidFill>
                <a:srgbClr val="174F1E"/>
              </a:solidFill>
            </a:endParaRPr>
          </a:p>
        </p:txBody>
      </p:sp>
      <p:pic>
        <p:nvPicPr>
          <p:cNvPr id="5123" name="Picture 3" descr="C:\Users\Marcela\AppData\Local\Microsoft\Windows\Temporary Internet Files\Content.IE5\RAWM26VW\MP9003829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68424"/>
            <a:ext cx="4084356" cy="2917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Marcela\Desktop\foto\2012_04_10\IMG_434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88793"/>
            <a:ext cx="3548302" cy="2661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45634"/>
            <a:ext cx="2443743" cy="3668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1712"/>
            <a:ext cx="2594606" cy="36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901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800" decel="100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800" decel="100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174F1E"/>
                </a:solidFill>
              </a:rPr>
              <a:t>NADÍLKA</a:t>
            </a:r>
            <a:endParaRPr lang="cs-CZ" dirty="0">
              <a:solidFill>
                <a:srgbClr val="174F1E"/>
              </a:solidFill>
            </a:endParaRPr>
          </a:p>
        </p:txBody>
      </p:sp>
      <p:pic>
        <p:nvPicPr>
          <p:cNvPr id="3074" name="Picture 2" descr="C:\Users\Marcela\AppData\Local\Microsoft\Windows\Temporary Internet Files\Content.IE5\SJHJ3125\MP9003995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68960"/>
            <a:ext cx="2256016" cy="3382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cela\AppData\Local\Microsoft\Windows\Temporary Internet Files\Content.IE5\DHRIW9SQ\MP900423059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81354"/>
            <a:ext cx="300994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6832"/>
            <a:ext cx="2633464" cy="265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103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3610744" cy="1143000"/>
          </a:xfrm>
        </p:spPr>
        <p:txBody>
          <a:bodyPr/>
          <a:lstStyle/>
          <a:p>
            <a:r>
              <a:rPr lang="cs-CZ" dirty="0" smtClean="0">
                <a:solidFill>
                  <a:srgbClr val="174F1E"/>
                </a:solidFill>
              </a:rPr>
              <a:t>SLADKOSTI</a:t>
            </a:r>
            <a:endParaRPr lang="cs-CZ" dirty="0">
              <a:solidFill>
                <a:srgbClr val="174F1E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727" y="3739609"/>
            <a:ext cx="2505673" cy="3127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45644"/>
            <a:ext cx="352839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7659"/>
            <a:ext cx="4099234" cy="2932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972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260648"/>
            <a:ext cx="490688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174F1E"/>
                </a:solidFill>
              </a:rPr>
              <a:t>ZDOBENÍ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174F1E"/>
                </a:solidFill>
              </a:rPr>
              <a:t>KRASLIC</a:t>
            </a:r>
            <a:endParaRPr lang="cs-CZ" dirty="0">
              <a:solidFill>
                <a:srgbClr val="174F1E"/>
              </a:solidFill>
            </a:endParaRPr>
          </a:p>
        </p:txBody>
      </p:sp>
      <p:pic>
        <p:nvPicPr>
          <p:cNvPr id="11266" name="Picture 2" descr="C:\Users\Marcela\AppData\Local\Microsoft\Windows\Temporary Internet Files\Content.IE5\SJHJ3125\MP9004227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013" y="1196752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Marcela\AppData\Local\Microsoft\Windows\Temporary Internet Files\Content.IE5\DHRIW9SQ\MP9004227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22480"/>
            <a:ext cx="3600400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446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6848" cy="1143000"/>
          </a:xfrm>
        </p:spPr>
        <p:txBody>
          <a:bodyPr/>
          <a:lstStyle/>
          <a:p>
            <a:r>
              <a:rPr lang="cs-CZ" dirty="0" smtClean="0">
                <a:solidFill>
                  <a:srgbClr val="174F1E"/>
                </a:solidFill>
              </a:rPr>
              <a:t>KRASLICE</a:t>
            </a:r>
            <a:endParaRPr lang="cs-CZ" dirty="0">
              <a:solidFill>
                <a:srgbClr val="174F1E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93" y="3284984"/>
            <a:ext cx="4240887" cy="3180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833" y="548680"/>
            <a:ext cx="4032448" cy="3022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032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Marcela\AppData\Local\Microsoft\Windows\Temporary Internet Files\Content.IE5\65CCSE96\MP9003999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095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Marcela\AppData\Local\Microsoft\Windows\Temporary Internet Files\Content.IE5\SJHJ3125\MP9003996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031343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Marcela\AppData\Local\Microsoft\Windows\Temporary Internet Files\Content.IE5\DHRIW9SQ\MP9003996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056" y="3268960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5004048" y="450954"/>
            <a:ext cx="454684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174F1E"/>
                </a:solidFill>
              </a:rPr>
              <a:t>KRASLICE</a:t>
            </a:r>
            <a:endParaRPr lang="cs-CZ" dirty="0">
              <a:solidFill>
                <a:srgbClr val="174F1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8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90864" cy="1143000"/>
          </a:xfrm>
        </p:spPr>
        <p:txBody>
          <a:bodyPr/>
          <a:lstStyle/>
          <a:p>
            <a:r>
              <a:rPr lang="cs-CZ" dirty="0" smtClean="0">
                <a:solidFill>
                  <a:srgbClr val="174F1E"/>
                </a:solidFill>
              </a:rPr>
              <a:t>POMLÁZKY</a:t>
            </a:r>
            <a:endParaRPr lang="cs-CZ" dirty="0">
              <a:solidFill>
                <a:srgbClr val="174F1E"/>
              </a:solidFill>
            </a:endParaRPr>
          </a:p>
        </p:txBody>
      </p:sp>
      <p:pic>
        <p:nvPicPr>
          <p:cNvPr id="4098" name="Picture 2" descr="C:\Users\Marcela\Desktop\foto\2012_04_10\IMG_43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0648"/>
            <a:ext cx="3635896" cy="2726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140968"/>
            <a:ext cx="5328592" cy="3416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567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174F1E"/>
                </a:solidFill>
              </a:rPr>
              <a:t>VELIKONOČNÍ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174F1E"/>
                </a:solidFill>
              </a:rPr>
              <a:t>KRÁLÍČEK</a:t>
            </a:r>
            <a:endParaRPr lang="cs-CZ" dirty="0">
              <a:solidFill>
                <a:srgbClr val="174F1E"/>
              </a:solidFill>
            </a:endParaRPr>
          </a:p>
        </p:txBody>
      </p:sp>
      <p:pic>
        <p:nvPicPr>
          <p:cNvPr id="10242" name="Picture 2" descr="C:\Users\Marcela\AppData\Local\Microsoft\Windows\Temporary Internet Files\Content.IE5\SJHJ3125\MP9004392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581" y="1376772"/>
            <a:ext cx="3600400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Marcela\AppData\Local\Microsoft\Windows\Temporary Internet Files\Content.IE5\65CCSE96\MP9004226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77072"/>
            <a:ext cx="3687978" cy="245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68760"/>
            <a:ext cx="2374943" cy="2378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96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900" decel="100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174F1E"/>
                </a:solidFill>
              </a:rPr>
              <a:t>ŘEHTAČKA</a:t>
            </a:r>
            <a:endParaRPr lang="cs-CZ" dirty="0">
              <a:solidFill>
                <a:srgbClr val="174F1E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844824"/>
            <a:ext cx="5616624" cy="4212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317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576262"/>
            <a:ext cx="363430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174F1E"/>
                </a:solidFill>
              </a:rPr>
              <a:t>KŘESŤANSKÉ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174F1E"/>
                </a:solidFill>
              </a:rPr>
              <a:t>SVÁTKY</a:t>
            </a:r>
            <a:endParaRPr lang="cs-CZ" dirty="0">
              <a:solidFill>
                <a:srgbClr val="174F1E"/>
              </a:solidFill>
            </a:endParaRPr>
          </a:p>
        </p:txBody>
      </p:sp>
      <p:pic>
        <p:nvPicPr>
          <p:cNvPr id="10252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76262"/>
            <a:ext cx="41529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089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://cs.wikipedia.org/wiki/Soubor:Velikono%C4%8Dn%C3%AD_ber%C3%A1nek.jpg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http://cs.wikipedia.org/wiki/Soubor:Velikono%C4%8Dn%C3%AD_vaj%C3%AD%C4%8Dka_malovan%C3%A1_voskem.jpg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http://cs.wikipedia.org/wiki/Soubor:Easter_eggs_-_straw_decoration.jpg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http://cs.wikipedia.org/wiki/Soubor:Twelve-rod_pomlazka.jpg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http://commons.wikimedia.org/wiki/File:Stmo._Cristo_del_Perd%C3%B3n_(imagen).JPG?uselang=cs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o</a:t>
            </a:r>
            <a:r>
              <a:rPr lang="cs-CZ" sz="1800" dirty="0" smtClean="0"/>
              <a:t>statní obrázky jsou z galerie Office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2011-02-05].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69695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182</Words>
  <Application>Microsoft Office PowerPoint</Application>
  <PresentationFormat>Předvádění na obrazovce (4:3)</PresentationFormat>
  <Paragraphs>49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DEKORACE</vt:lpstr>
      <vt:lpstr>BERÁNEK</vt:lpstr>
      <vt:lpstr>VELIKONOČNÍ PEČIVO</vt:lpstr>
      <vt:lpstr>ZDOBENÍ VAJÍČEK</vt:lpstr>
      <vt:lpstr>NADÍLKA</vt:lpstr>
      <vt:lpstr>SLADKOSTI</vt:lpstr>
      <vt:lpstr>ZDOBENÍ KRASLIC</vt:lpstr>
      <vt:lpstr>KRASLICE</vt:lpstr>
      <vt:lpstr>Prezentace aplikace PowerPoint</vt:lpstr>
      <vt:lpstr>POMLÁZKY</vt:lpstr>
      <vt:lpstr>VELIKONOČNÍ KRÁLÍČEK</vt:lpstr>
      <vt:lpstr>ŘEHTAČKA</vt:lpstr>
      <vt:lpstr>KŘESŤANSKÉ SVÁTKY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24</cp:revision>
  <dcterms:created xsi:type="dcterms:W3CDTF">2012-04-08T21:46:45Z</dcterms:created>
  <dcterms:modified xsi:type="dcterms:W3CDTF">2012-05-01T20:59:48Z</dcterms:modified>
</cp:coreProperties>
</file>