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  <p:sldId id="263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E59A5-35FC-4E4D-A18B-5900FA33427D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F38C5-0904-437D-817C-F6991D825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320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E59A5-35FC-4E4D-A18B-5900FA33427D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F38C5-0904-437D-817C-F6991D825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280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E59A5-35FC-4E4D-A18B-5900FA33427D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F38C5-0904-437D-817C-F6991D825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613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E59A5-35FC-4E4D-A18B-5900FA33427D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F38C5-0904-437D-817C-F6991D825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0690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E59A5-35FC-4E4D-A18B-5900FA33427D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F38C5-0904-437D-817C-F6991D825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0422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E59A5-35FC-4E4D-A18B-5900FA33427D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F38C5-0904-437D-817C-F6991D825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329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E59A5-35FC-4E4D-A18B-5900FA33427D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F38C5-0904-437D-817C-F6991D825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151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E59A5-35FC-4E4D-A18B-5900FA33427D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F38C5-0904-437D-817C-F6991D825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822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E59A5-35FC-4E4D-A18B-5900FA33427D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F38C5-0904-437D-817C-F6991D825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833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E59A5-35FC-4E4D-A18B-5900FA33427D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F38C5-0904-437D-817C-F6991D825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3267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E59A5-35FC-4E4D-A18B-5900FA33427D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F38C5-0904-437D-817C-F6991D825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6859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6E59A5-35FC-4E4D-A18B-5900FA33427D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BF38C5-0904-437D-817C-F6991D825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656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novale\AppData\Local\Microsoft\Windows\Temporary Internet Files\Content.IE5\67SM4VLE\MP9004092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15416"/>
            <a:ext cx="9144000" cy="727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ZEMĚPIS ZVÍŘAT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3192760"/>
          </a:xfrm>
        </p:spPr>
        <p:txBody>
          <a:bodyPr>
            <a:norm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VY_32_INOVACE_264_ZEMĚPIS </a:t>
            </a:r>
            <a:r>
              <a:rPr lang="cs-CZ" sz="2400" b="1" dirty="0" smtClean="0">
                <a:solidFill>
                  <a:srgbClr val="FF0000"/>
                </a:solidFill>
              </a:rPr>
              <a:t>ZVÍŘAT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MGR. LENKA NOVÁKOVÁ 1.ZŠ HORNÍ SLAVKOV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2514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968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Co to je a kde to žije?</a:t>
            </a:r>
            <a:endParaRPr lang="cs-CZ" u="sng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novale\AppData\Local\Microsoft\Windows\Temporary Internet Files\Content.IE5\67SM4VLE\MP90017876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1772817"/>
            <a:ext cx="1440160" cy="96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ovale\AppData\Local\Microsoft\Windows\Temporary Internet Files\Content.IE5\C3RW82VH\MC9000304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52936"/>
            <a:ext cx="1365845" cy="980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ovale\AppData\Local\Microsoft\Windows\Temporary Internet Files\Content.IE5\67SM4VLE\MC9001113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934846"/>
            <a:ext cx="1420367" cy="771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ovale\AppData\Local\Microsoft\Windows\Temporary Internet Files\Content.IE5\67SM4VLE\MP9004033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995" y="5013176"/>
            <a:ext cx="1086286" cy="723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ovale\AppData\Local\Microsoft\Windows\Temporary Internet Files\Content.IE5\CNNW1NP6\MP90040697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065" y="5705896"/>
            <a:ext cx="1567644" cy="1045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ovale\AppData\Local\Microsoft\Windows\Temporary Internet Files\Content.IE5\C3RW82VH\MC90033625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4752" y="1652881"/>
            <a:ext cx="1076591" cy="1050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ovale\AppData\Local\Microsoft\Windows\Temporary Internet Files\Content.IE5\CNNW1NP6\MC9000573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283" y="3203578"/>
            <a:ext cx="972007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851920" y="1652881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Jižní Amerika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851920" y="2213248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Afrika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835063" y="2935314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835063" y="3526879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Severní Asie a Evropa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835063" y="4281310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Severní Amerika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835063" y="4967163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Sahara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835063" y="5820477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Austrálie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357276" y="1652881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357276" y="2178549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363281" y="2890271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380584" y="3526879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380584" y="4281309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380584" y="4953663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457350" y="5816998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184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Co to je a kde to žije?</a:t>
            </a:r>
            <a:endParaRPr lang="cs-CZ" u="sng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novale\AppData\Local\Microsoft\Windows\Temporary Internet Files\Content.IE5\67SM4VLE\MP90017876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404" y="1452324"/>
            <a:ext cx="1440160" cy="96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ovale\AppData\Local\Microsoft\Windows\Temporary Internet Files\Content.IE5\C3RW82VH\MC9000304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52936"/>
            <a:ext cx="1365845" cy="980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ovale\AppData\Local\Microsoft\Windows\Temporary Internet Files\Content.IE5\67SM4VLE\MC9001113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934846"/>
            <a:ext cx="1420367" cy="771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ovale\AppData\Local\Microsoft\Windows\Temporary Internet Files\Content.IE5\67SM4VLE\MP9004033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995" y="5013176"/>
            <a:ext cx="1086286" cy="723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ovale\AppData\Local\Microsoft\Windows\Temporary Internet Files\Content.IE5\CNNW1NP6\MP90040697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065" y="5705896"/>
            <a:ext cx="1567644" cy="1045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ovale\AppData\Local\Microsoft\Windows\Temporary Internet Files\Content.IE5\C3RW82VH\MC90033625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8203" y="2043627"/>
            <a:ext cx="1076591" cy="1050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ovale\AppData\Local\Microsoft\Windows\Temporary Internet Files\Content.IE5\CNNW1NP6\MC9000573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6009" y="3263280"/>
            <a:ext cx="972007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058367" y="1532379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Jižní Amerika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801869" y="3796046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Afrika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960416" y="2364956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584152" y="5180917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Severní Asie a Evropa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966577" y="3151261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Severní Amerika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491880" y="5917975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Sahara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584152" y="4116744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Austrálie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680012" y="1551132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LAMA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601757" y="3151260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SUP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704046" y="2364955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MUFLON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219745" y="4168079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PTAKOPYSK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211960" y="5154065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POL. LIŠKA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6801869" y="4502627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LEMUR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6084168" y="5926083"/>
            <a:ext cx="2376264" cy="4079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ŠTÍR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8378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 OBRÁZKŮ: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MICROSOFT OFFICE 2010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2520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69</Words>
  <Application>Microsoft Office PowerPoint</Application>
  <PresentationFormat>Předvádění na obrazovce (4:3)</PresentationFormat>
  <Paragraphs>28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ZEMĚPIS ZVÍŘAT</vt:lpstr>
      <vt:lpstr>Co to je a kde to žije?</vt:lpstr>
      <vt:lpstr>Co to je a kde to žije?</vt:lpstr>
      <vt:lpstr>ZDROJ OBRÁZKŮ: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Nováková Lenka</dc:creator>
  <cp:lastModifiedBy>Nováková Lenka</cp:lastModifiedBy>
  <cp:revision>5</cp:revision>
  <dcterms:created xsi:type="dcterms:W3CDTF">2012-02-15T17:10:57Z</dcterms:created>
  <dcterms:modified xsi:type="dcterms:W3CDTF">2012-02-20T08:45:23Z</dcterms:modified>
</cp:coreProperties>
</file>