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857BA-7523-490D-8187-6484A05C6057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C0AD0-A816-4976-AC9A-CD4B90367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522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857BA-7523-490D-8187-6484A05C6057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C0AD0-A816-4976-AC9A-CD4B90367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869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857BA-7523-490D-8187-6484A05C6057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C0AD0-A816-4976-AC9A-CD4B90367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400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857BA-7523-490D-8187-6484A05C6057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C0AD0-A816-4976-AC9A-CD4B90367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273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857BA-7523-490D-8187-6484A05C6057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C0AD0-A816-4976-AC9A-CD4B90367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115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857BA-7523-490D-8187-6484A05C6057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C0AD0-A816-4976-AC9A-CD4B90367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776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857BA-7523-490D-8187-6484A05C6057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C0AD0-A816-4976-AC9A-CD4B90367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626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857BA-7523-490D-8187-6484A05C6057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C0AD0-A816-4976-AC9A-CD4B90367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10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857BA-7523-490D-8187-6484A05C6057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C0AD0-A816-4976-AC9A-CD4B90367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899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857BA-7523-490D-8187-6484A05C6057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C0AD0-A816-4976-AC9A-CD4B90367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626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857BA-7523-490D-8187-6484A05C6057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C0AD0-A816-4976-AC9A-CD4B90367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630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857BA-7523-490D-8187-6484A05C6057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C0AD0-A816-4976-AC9A-CD4B90367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159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b/Earth_Western_Hemisphere.jpg/350px-Earth_Western_Hemisphere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4/42/Watercycleczechhigh.jpg/330px-Watercycleczechhig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novale\AppData\Local\Microsoft\Windows\Temporary Internet Files\Content.IE5\67SM4VLE\MP9002017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3226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u="sng" dirty="0" smtClean="0">
                <a:solidFill>
                  <a:srgbClr val="FFFF00"/>
                </a:solidFill>
              </a:rPr>
              <a:t>HYDROSFÉRA</a:t>
            </a:r>
            <a:endParaRPr lang="cs-CZ" sz="6600" b="1" u="sng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FF00"/>
                </a:solidFill>
              </a:rPr>
              <a:t>VY_32-INOVACE_265_HYDROSFÉRA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sz="2800" b="1" dirty="0" smtClean="0">
                <a:solidFill>
                  <a:srgbClr val="FFFF00"/>
                </a:solidFill>
              </a:rPr>
              <a:t>Mgr. Lenka Nováková ZŠ Horní Slavkov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5277" y="501317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462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7030A0"/>
                </a:solidFill>
              </a:rPr>
              <a:t>HYDROSFÉRA</a:t>
            </a:r>
            <a:endParaRPr lang="cs-CZ" sz="3600" b="1" u="sng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9139" y="1124744"/>
            <a:ext cx="8507288" cy="5733256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Hydrosféra: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</a:t>
            </a:r>
          </a:p>
          <a:p>
            <a:pPr marL="0" indent="0">
              <a:buNone/>
            </a:pPr>
            <a:r>
              <a:rPr lang="cs-CZ" dirty="0" smtClean="0"/>
              <a:t>- vodní obal Země     </a:t>
            </a:r>
            <a:r>
              <a:rPr lang="cs-CZ" dirty="0" smtClean="0">
                <a:solidFill>
                  <a:srgbClr val="7030A0"/>
                </a:solidFill>
              </a:rPr>
              <a:t>-  VODNÍ OBAL ZEMĚ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-  97 % světový oceán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-  2%    ledovce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71% VODSTVO        -  0,2% voda v jezerech</a:t>
            </a:r>
            <a:r>
              <a:rPr lang="cs-CZ" dirty="0"/>
              <a:t> </a:t>
            </a:r>
            <a:r>
              <a:rPr lang="cs-CZ" dirty="0" smtClean="0"/>
              <a:t>a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71%  VODSTVO                    řekách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29%  PEVNINA        -  0,7% podpovrchová voda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-  0,001% voda v atmosféře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3333750" cy="333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923928" y="1246847"/>
            <a:ext cx="4536504" cy="10723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CO JE VIDĚT NA OBRÁZKU?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133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VODA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KAPALNÉ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SKUPENSTVÍ</a:t>
            </a:r>
            <a:r>
              <a:rPr lang="cs-CZ" dirty="0" smtClean="0"/>
              <a:t> – VODA V OCEÁNECH, MOŘÍCH, ŘEKÁCH….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PEVNÉ SKUPENSTVÍ </a:t>
            </a:r>
            <a:r>
              <a:rPr lang="cs-CZ" dirty="0" smtClean="0"/>
              <a:t>– LED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PLYNNÉ SKUPENSTVÍ </a:t>
            </a:r>
            <a:r>
              <a:rPr lang="cs-CZ" dirty="0" smtClean="0"/>
              <a:t>– PÁRA VE VZDUCHU</a:t>
            </a:r>
          </a:p>
          <a:p>
            <a:r>
              <a:rPr lang="cs-CZ" dirty="0" smtClean="0"/>
              <a:t>VODA MŮŽE MĚNIT SKUPENSTVÍ</a:t>
            </a:r>
          </a:p>
          <a:p>
            <a:r>
              <a:rPr lang="cs-CZ" dirty="0" smtClean="0"/>
              <a:t>VODA OBSAHUJE DALŠÍ LÁTKY </a:t>
            </a:r>
          </a:p>
          <a:p>
            <a:r>
              <a:rPr lang="cs-CZ" dirty="0" smtClean="0"/>
              <a:t>SLANÁ VODA – SOLI A NEROSTNÉ LÁTKY</a:t>
            </a:r>
          </a:p>
          <a:p>
            <a:r>
              <a:rPr lang="cs-CZ" dirty="0" smtClean="0"/>
              <a:t>SLADKÁ VODA – SRÁŽKOVÁ, CO2,SO2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6565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17032"/>
            <a:ext cx="9144000" cy="3140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u="sng" dirty="0" smtClean="0">
                <a:solidFill>
                  <a:srgbClr val="7030A0"/>
                </a:solidFill>
              </a:rPr>
              <a:t>KOLOBĚH VODY</a:t>
            </a:r>
            <a:endParaRPr lang="cs-CZ" b="1" u="sng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VELKÝ OBĚH VODY –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OCEÁN – PEVNINA – OCEÁN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MALÝ OBĚH VODY –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PEVNINA – PEVNINA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OCEÁN - OCEÁN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7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888" y="4387416"/>
            <a:ext cx="3294112" cy="2470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3"/>
              </a:rPr>
              <a:t>http://upload.wikimedia.org/wikipedia/commons/thumb/7/7b/Earth_Western_Hemisphere.jpg/350px-Earth_Western_Hemisphere.jpg</a:t>
            </a:r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  <a:hlinkClick r:id="rId4"/>
              </a:rPr>
              <a:t>http://upload.wikimedia.org/wikipedia/commons/thumb/4/42/Watercycleczechhigh.jpg/330px-Watercycleczechhigh.jpg</a:t>
            </a:r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http://images.google.com/imgres?q=hydrosf%C3%A9ra&amp;hl=cs&amp;biw=1366&amp;bih=578&amp;gbv=2&amp;tbm=isch&amp;tbnid=yLMTGO8okJqlGM:&amp;imgrefurl=http://www.evaporubska.estranky.sk/clanky/svetovy-ocean/svetovy-ocean.html&amp;docid=C3UdNImEyJVWUM&amp;imgurl=http://www.evaporubska.estranky.sk/img/picture/4/FindingNemoWallpaper800.jpg&amp;w=300&amp;h=225&amp;ei=SWY6T-rIGcOFhQfUkt2QCg&amp;zoom=1&amp;iact=hc&amp;vpx=183&amp;vpy=112&amp;dur=61&amp;hovh=180&amp;hovw=240&amp;tx=93&amp;ty=107&amp;sig=100282401029452867927&amp;page=3&amp;tbnh=125&amp;tbnw=166&amp;start=39&amp;ndsp=28&amp;ved=1t:429,r:14,s:39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422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155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HYDROSFÉRA</vt:lpstr>
      <vt:lpstr>HYDROSFÉRA</vt:lpstr>
      <vt:lpstr>VODA</vt:lpstr>
      <vt:lpstr>KOLOBĚH VODY</vt:lpstr>
      <vt:lpstr>Zdroj obrázků: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HYDROSFÉRA</dc:title>
  <dc:creator>Nováková Lenka</dc:creator>
  <cp:lastModifiedBy>Nováková Lenka</cp:lastModifiedBy>
  <cp:revision>6</cp:revision>
  <dcterms:created xsi:type="dcterms:W3CDTF">2012-02-14T13:47:01Z</dcterms:created>
  <dcterms:modified xsi:type="dcterms:W3CDTF">2012-02-20T08:47:00Z</dcterms:modified>
</cp:coreProperties>
</file>