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B32461A-250E-4A29-9E9B-599CA3838FA1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1AD66C-382E-48AD-8F4C-E87C4D4A8B2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6F4ADA4-35DF-4BD1-8C53-4246F035229A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9F63ED-02B1-490A-8EAD-E0CB136D538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771BB6-685D-4518-8FAD-1882B9671546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5FFBFE-5C08-4E0E-AF38-FB925F0B4D7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6E82007-CDD1-4BCF-B9F4-9D458EFEEFE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A4F265-CA88-4C30-A9AD-02E6A5184734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C81099-48EC-46A3-9530-F58EB96AF77C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697E24-FFB9-4C73-8C6D-E02A7AD33DB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468560" y="908720"/>
            <a:ext cx="7416824" cy="1828800"/>
          </a:xfrm>
        </p:spPr>
        <p:txBody>
          <a:bodyPr>
            <a:normAutofit fontScale="90000"/>
          </a:bodyPr>
          <a:lstStyle/>
          <a:p>
            <a:r>
              <a:rPr lang="cs-CZ" dirty="0"/>
              <a:t>ŠABLONA </a:t>
            </a:r>
            <a:r>
              <a:rPr lang="cs-CZ" dirty="0" smtClean="0"/>
              <a:t>III/2</a:t>
            </a:r>
            <a:br>
              <a:rPr lang="cs-CZ" dirty="0" smtClean="0"/>
            </a:br>
            <a:r>
              <a:rPr lang="cs-CZ" dirty="0" smtClean="0"/>
              <a:t>     </a:t>
            </a:r>
            <a:r>
              <a:rPr lang="cs-CZ" sz="9600" dirty="0" smtClean="0"/>
              <a:t>AZ KVÍZ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3717032"/>
            <a:ext cx="8856984" cy="1584176"/>
          </a:xfrm>
        </p:spPr>
        <p:txBody>
          <a:bodyPr>
            <a:normAutofit fontScale="32500" lnSpcReduction="20000"/>
          </a:bodyPr>
          <a:lstStyle/>
          <a:p>
            <a:r>
              <a:rPr lang="cs-CZ" sz="9800" dirty="0" smtClean="0"/>
              <a:t>HELENA ŠKOPKOVÁ, ZŠ HORNÍ SLAVKOV</a:t>
            </a:r>
          </a:p>
          <a:p>
            <a:endParaRPr lang="cs-CZ" sz="2800" dirty="0" smtClean="0"/>
          </a:p>
          <a:p>
            <a:r>
              <a:rPr lang="cs-CZ" sz="12300" dirty="0" smtClean="0"/>
              <a:t>VY_32_INOVACE_305_AZ KVÍZ</a:t>
            </a:r>
            <a:endParaRPr lang="cs-CZ" sz="123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908" y="479715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448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8" y="1484784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2220" y="203405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675" y="202958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909" y="257885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611" y="2578859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489" y="258333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657" y="312813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851" y="313708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182" y="3677407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229" y="3694970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1501" y="4223026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176" y="423056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163" y="4769839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234" y="476983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066" y="313708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597" y="3128132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438" y="3694970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815" y="3679710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164" y="368635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391" y="4223027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349" y="4230569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596" y="423563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501" y="4244245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941" y="4772302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611" y="4784908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519" y="4794912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600" y="4784907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346" y="4798843"/>
            <a:ext cx="69532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378034" y="1505458"/>
            <a:ext cx="5805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52095" y="210516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0185" y="2074382"/>
            <a:ext cx="7127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5278" y="2670847"/>
            <a:ext cx="856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55101" y="2670847"/>
            <a:ext cx="9498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43778" y="265344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87555" y="320278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93881" y="3183641"/>
            <a:ext cx="11920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7046" y="3211665"/>
            <a:ext cx="1255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9.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67136" y="3202714"/>
            <a:ext cx="15135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86454" y="3754292"/>
            <a:ext cx="1564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11.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76394" y="3751989"/>
            <a:ext cx="1132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42679" y="3769552"/>
            <a:ext cx="7847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13.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23423" y="3751989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14.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63144" y="3751989"/>
            <a:ext cx="8567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15.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75436" y="4297608"/>
            <a:ext cx="916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16.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10406" y="4310215"/>
            <a:ext cx="16575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17.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13921" y="4310215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18.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59474" y="4297608"/>
            <a:ext cx="1564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19.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99864" y="4310215"/>
            <a:ext cx="1471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20.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97268" y="4273472"/>
            <a:ext cx="13878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21.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98973" y="4881985"/>
            <a:ext cx="10938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22.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45164" y="4861771"/>
            <a:ext cx="13142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23.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636867" y="4861771"/>
            <a:ext cx="1768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24.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360853" y="4846884"/>
            <a:ext cx="16022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25.</a:t>
            </a:r>
            <a:endParaRPr lang="cs-CZ" sz="20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5070763" y="4861771"/>
            <a:ext cx="10982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26.</a:t>
            </a:r>
            <a:endParaRPr lang="cs-CZ" sz="2000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5812782" y="4846884"/>
            <a:ext cx="12640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27.</a:t>
            </a:r>
            <a:endParaRPr lang="cs-CZ" sz="2000" dirty="0"/>
          </a:p>
        </p:txBody>
      </p:sp>
      <p:sp>
        <p:nvSpPr>
          <p:cNvPr id="1056" name="TextovéPole 1055"/>
          <p:cNvSpPr txBox="1"/>
          <p:nvPr/>
        </p:nvSpPr>
        <p:spPr>
          <a:xfrm>
            <a:off x="6479163" y="4858925"/>
            <a:ext cx="1747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28.</a:t>
            </a:r>
            <a:endParaRPr lang="cs-CZ" sz="2000" dirty="0"/>
          </a:p>
        </p:txBody>
      </p:sp>
      <p:sp>
        <p:nvSpPr>
          <p:cNvPr id="1057" name="TextovéPole 1056"/>
          <p:cNvSpPr txBox="1"/>
          <p:nvPr/>
        </p:nvSpPr>
        <p:spPr>
          <a:xfrm>
            <a:off x="755576" y="764704"/>
            <a:ext cx="56892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AZ kvíz - dějepis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22109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4314354"/>
              </p:ext>
            </p:extLst>
          </p:nvPr>
        </p:nvGraphicFramePr>
        <p:xfrm>
          <a:off x="1331640" y="1052736"/>
          <a:ext cx="6096000" cy="51917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80120"/>
                <a:gridCol w="50158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Otázka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První</a:t>
                      </a:r>
                      <a:r>
                        <a:rPr lang="cs-CZ" baseline="0" dirty="0" smtClean="0"/>
                        <a:t> žena na českém trůnu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Král železný a zlatý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Otec vlasti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Měl za manželku Ludmilu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Sjednotil slovanské kmeny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Rod, který vládl po Přemyslovcích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Manželka Jana Lucemburského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Poslední přemyslovský panovník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Kazatel v kapli</a:t>
                      </a:r>
                      <a:r>
                        <a:rPr lang="cs-CZ" baseline="0" dirty="0" smtClean="0"/>
                        <a:t> Betlémské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Husitský vojevůdce- nebyl nikdy poražen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Panovník,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ke kterému patřil</a:t>
                      </a:r>
                      <a:r>
                        <a:rPr lang="cs-CZ" baseline="0" dirty="0" smtClean="0"/>
                        <a:t> Golem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Husitský král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Učitel národů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8330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6308282"/>
              </p:ext>
            </p:extLst>
          </p:nvPr>
        </p:nvGraphicFramePr>
        <p:xfrm>
          <a:off x="1331640" y="404664"/>
          <a:ext cx="6840760" cy="59334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80120"/>
                <a:gridCol w="57606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Otázka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Zrušil nevolnictví a vyhlásil náboženskou svobodu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Získal dědičný královský titul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Napsal nejstarší kroniku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Bitva českých pánů s císařským vojskem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Otec Karla IV.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Poslední husitská bitva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Založila klášter, prohlášena za svatou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Patron české země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Habsburky</a:t>
                      </a:r>
                      <a:r>
                        <a:rPr lang="cs-CZ" baseline="0" dirty="0" smtClean="0"/>
                        <a:t> u nás vládl rod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Zavedla všeobecnou vzdělávací povinnost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Habsburský panovník, vládl od roku 1526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Stavební sloh – vysoká, štíhlá okna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Založil v Praze univerzitu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První historicky doložený přemyslovský panovník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Podporoval křižácké výpravy proti husitům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373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45110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491739"/>
              </p:ext>
            </p:extLst>
          </p:nvPr>
        </p:nvGraphicFramePr>
        <p:xfrm>
          <a:off x="363604" y="839028"/>
          <a:ext cx="8096828" cy="55575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96028"/>
                <a:gridCol w="2736304"/>
                <a:gridCol w="939668"/>
                <a:gridCol w="3524828"/>
              </a:tblGrid>
              <a:tr h="302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Odpověď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Marie Terezie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Přemysl Otakar 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Přemysl Otakar 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Kosmas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Karel IV.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Bílé hoře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Bořivoj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Jan Lucemburský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Sámo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 Lipan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Lucemburkové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Anežka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Eliška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svatý Václav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Václav 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Jagellonců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Jan Hus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Marie Terezie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Jan Žižka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Ferdinand</a:t>
                      </a:r>
                      <a:r>
                        <a:rPr lang="cs-CZ" baseline="0" dirty="0" smtClean="0"/>
                        <a:t> I. Habsburský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Rudolf 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gotický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Jiří z Poděbrad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Karel IV.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J.</a:t>
                      </a:r>
                      <a:r>
                        <a:rPr lang="cs-CZ" baseline="0" dirty="0" smtClean="0"/>
                        <a:t> A. Komenský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Bořivoj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Josef 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Zikmund Lucemburský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26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159</TotalTime>
  <Words>379</Words>
  <Application>Microsoft Office PowerPoint</Application>
  <PresentationFormat>Předvádění na obrazovce (4:3)</PresentationFormat>
  <Paragraphs>154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Aspekt</vt:lpstr>
      <vt:lpstr>ŠABLONA III/2      AZ KVÍZ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Škopková Helena</dc:creator>
  <cp:lastModifiedBy>Škopková Helena</cp:lastModifiedBy>
  <cp:revision>11</cp:revision>
  <cp:lastPrinted>2011-11-14T17:30:51Z</cp:lastPrinted>
  <dcterms:created xsi:type="dcterms:W3CDTF">2011-11-14T14:54:14Z</dcterms:created>
  <dcterms:modified xsi:type="dcterms:W3CDTF">2011-11-14T17:33:45Z</dcterms:modified>
</cp:coreProperties>
</file>