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B32461A-250E-4A29-9E9B-599CA3838FA1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1AD66C-382E-48AD-8F4C-E87C4D4A8B2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6F4ADA4-35DF-4BD1-8C53-4246F035229A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9F63ED-02B1-490A-8EAD-E0CB136D538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771BB6-685D-4518-8FAD-1882B9671546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65FFBFE-5C08-4E0E-AF38-FB925F0B4D71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823242C-D747-4ADD-80D8-99421268E3A8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6E82007-CDD1-4BCF-B9F4-9D458EFEEFE1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4A4F265-CA88-4C30-A9AD-02E6A5184734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8C81099-48EC-46A3-9530-F58EB96AF77C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F697E24-FFB9-4C73-8C6D-E02A7AD33DB8}" type="datetime1">
              <a:rPr lang="en-US" smtClean="0"/>
              <a:pPr/>
              <a:t>11/14/2011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3823242C-D747-4ADD-80D8-99421268E3A8}" type="datetime1">
              <a:rPr lang="en-US" smtClean="0"/>
              <a:pPr/>
              <a:t>11/14/2011</a:t>
            </a:fld>
            <a:endParaRPr lang="en-US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971600" y="764704"/>
            <a:ext cx="8172400" cy="212025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               ŠABLONA III/2</a:t>
            </a:r>
            <a:br>
              <a:rPr lang="cs-CZ" dirty="0" smtClean="0"/>
            </a:br>
            <a:r>
              <a:rPr lang="cs-CZ" dirty="0" smtClean="0"/>
              <a:t>   </a:t>
            </a:r>
            <a:r>
              <a:rPr lang="cs-CZ" sz="6000" dirty="0" smtClean="0"/>
              <a:t>ORGANIZACE ŠKOLY PODLE J.A.KOMENSKÉHO</a:t>
            </a:r>
            <a:endParaRPr lang="cs-CZ" sz="6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3140968"/>
            <a:ext cx="7406640" cy="1752600"/>
          </a:xfrm>
        </p:spPr>
        <p:txBody>
          <a:bodyPr/>
          <a:lstStyle/>
          <a:p>
            <a:r>
              <a:rPr lang="cs-CZ" dirty="0" smtClean="0"/>
              <a:t>  HELENA ŠKOPKOVÁ, ZŠ HORNÍ SLAVKOV</a:t>
            </a:r>
          </a:p>
          <a:p>
            <a:r>
              <a:rPr lang="cs-CZ" dirty="0" smtClean="0"/>
              <a:t>VY_32_INOVACE_304_ORGANIZACE </a:t>
            </a:r>
            <a:r>
              <a:rPr lang="cs-CZ" dirty="0" smtClean="0"/>
              <a:t>ŠKOLY PODLE J. A. KOMENSKÉHO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653136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431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J. A. KOMENSKÝ PROSAZOVAL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Dítě má být od narození do 6 let vychováváno doma</a:t>
            </a:r>
            <a:endParaRPr lang="cs-CZ" dirty="0"/>
          </a:p>
        </p:txBody>
      </p:sp>
      <p:pic>
        <p:nvPicPr>
          <p:cNvPr id="2051" name="Picture 3" descr="C:\Users\skophe\AppData\Local\Microsoft\Windows\Temporary Internet Files\Content.IE5\6W6RL6HS\MP900433196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954660"/>
            <a:ext cx="4946340" cy="329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skophe\AppData\Local\Microsoft\Windows\Temporary Internet Files\Content.IE5\XSZYJA8L\MP90043879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056" y="2564904"/>
            <a:ext cx="2718048" cy="4077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899592" y="197768"/>
            <a:ext cx="8316416" cy="1143000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Děti od 6 do 12 let by měly děti navštěvovat školu obecnou, která by měla být v každém městě i vesnici.</a:t>
            </a:r>
            <a:endParaRPr lang="cs-CZ" sz="3200" dirty="0"/>
          </a:p>
        </p:txBody>
      </p:sp>
      <p:pic>
        <p:nvPicPr>
          <p:cNvPr id="3074" name="Picture 2" descr="C:\Users\skophe\AppData\Local\Microsoft\Windows\Temporary Internet Files\Content.IE5\A0J1BCUV\MP90041177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175" y="1588690"/>
            <a:ext cx="3307094" cy="4972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skophe\AppData\Local\Microsoft\Windows\Temporary Internet Files\Content.IE5\XSZYJA8L\MP9002629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340768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skophe\AppData\Local\Microsoft\Windows\Temporary Internet Files\Content.IE5\A0J1BCUV\MP900409377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566136"/>
            <a:ext cx="2088232" cy="3190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skophe\AppData\Local\Microsoft\Windows\Temporary Internet Files\Content.IE5\219W1XI4\MP900227796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8269" y="4221088"/>
            <a:ext cx="3228768" cy="2168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8461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1196752"/>
            <a:ext cx="7498080" cy="309634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Vyučují se zde čtení, psaní, počítání, náboženství, reálie (učení o přírodě a společnosti), zpěv, ruční práce. </a:t>
            </a:r>
            <a:br>
              <a:rPr lang="cs-CZ" sz="3200" dirty="0" smtClean="0"/>
            </a:br>
            <a:r>
              <a:rPr lang="cs-CZ" sz="3200" dirty="0" smtClean="0"/>
              <a:t>Vyučování probíhá 2 hodiny odpoledne a  2 hodiny odpoledne.</a:t>
            </a:r>
            <a:br>
              <a:rPr lang="cs-CZ" sz="3200" dirty="0" smtClean="0"/>
            </a:br>
            <a:r>
              <a:rPr lang="cs-CZ" sz="3200" dirty="0" smtClean="0"/>
              <a:t> 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271871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Děti od 12 do 18 let by měly navštěvovat školu latinskou.</a:t>
            </a:r>
            <a:endParaRPr lang="cs-CZ" sz="3200" dirty="0"/>
          </a:p>
        </p:txBody>
      </p:sp>
      <p:pic>
        <p:nvPicPr>
          <p:cNvPr id="4099" name="Picture 3" descr="C:\Users\skophe\AppData\Local\Microsoft\Windows\Temporary Internet Files\Content.IE5\6W6RL6HS\MP900439505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3146200" cy="471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kophe\AppData\Local\Microsoft\Windows\Temporary Internet Files\Content.IE5\XSZYJA8L\MP90039989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0872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skophe\AppData\Local\Microsoft\Windows\Temporary Internet Files\Content.IE5\6W6RL6HS\MP90040889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3645024"/>
            <a:ext cx="4464323" cy="2985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870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K vzdělávání od 18 do 24 by měla sloužit AKADEMIE</a:t>
            </a:r>
            <a:endParaRPr lang="cs-CZ" sz="3200" dirty="0"/>
          </a:p>
        </p:txBody>
      </p:sp>
      <p:pic>
        <p:nvPicPr>
          <p:cNvPr id="5122" name="Picture 2" descr="C:\Users\skophe\AppData\Local\Microsoft\Windows\Temporary Internet Files\Content.IE5\A0J1BCUV\MP900422592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08228"/>
            <a:ext cx="3487835" cy="5229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kophe\AppData\Local\Microsoft\Windows\Temporary Internet Files\Content.IE5\219W1XI4\MP900439465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36712"/>
            <a:ext cx="3531811" cy="2670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skophe\AppData\Local\Microsoft\Windows\Temporary Internet Files\Content.IE5\XSZYJA8L\MP900439443[1]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355033"/>
            <a:ext cx="4928592" cy="3290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268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403648" y="908720"/>
            <a:ext cx="70567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619672" y="908720"/>
            <a:ext cx="44751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n-NO" dirty="0"/>
              <a:t>Obrázky použity z Microsoft Office : KLIPART</a:t>
            </a:r>
          </a:p>
        </p:txBody>
      </p:sp>
    </p:spTree>
    <p:extLst>
      <p:ext uri="{BB962C8B-B14F-4D97-AF65-F5344CB8AC3E}">
        <p14:creationId xmlns:p14="http://schemas.microsoft.com/office/powerpoint/2010/main" val="98671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42</TotalTime>
  <Words>111</Words>
  <Application>Microsoft Office PowerPoint</Application>
  <PresentationFormat>Předvádění na obrazovce (4:3)</PresentationFormat>
  <Paragraphs>10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               ŠABLONA III/2    ORGANIZACE ŠKOLY PODLE J.A.KOMENSKÉHO</vt:lpstr>
      <vt:lpstr>J. A. KOMENSKÝ PROSAZOVAL :</vt:lpstr>
      <vt:lpstr>Děti od 6 do 12 let by měly děti navštěvovat školu obecnou, která by měla být v každém městě i vesnici.</vt:lpstr>
      <vt:lpstr>Vyučují se zde čtení, psaní, počítání, náboženství, reálie (učení o přírodě a společnosti), zpěv, ruční práce.  Vyučování probíhá 2 hodiny odpoledne a  2 hodiny odpoledne.  </vt:lpstr>
      <vt:lpstr>Děti od 12 do 18 let by měly navštěvovat školu latinskou.</vt:lpstr>
      <vt:lpstr>K vzdělávání od 18 do 24 by měla sloužit AKADEMIE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   ORGANIZACE ŠKOLY PODLE J.A.KOMENSKÉHO</dc:title>
  <dc:creator>Škopková Helena</dc:creator>
  <cp:lastModifiedBy>Škopková Helena</cp:lastModifiedBy>
  <cp:revision>6</cp:revision>
  <dcterms:created xsi:type="dcterms:W3CDTF">2011-11-10T18:58:22Z</dcterms:created>
  <dcterms:modified xsi:type="dcterms:W3CDTF">2011-11-14T11:16:17Z</dcterms:modified>
</cp:coreProperties>
</file>