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4" r:id="rId5"/>
    <p:sldId id="259" r:id="rId6"/>
    <p:sldId id="261" r:id="rId7"/>
    <p:sldId id="262" r:id="rId8"/>
    <p:sldId id="26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538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293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584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238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099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031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098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293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040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17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578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DD0708-1752-43DD-BF7A-2196EF61FB9B}" type="datetimeFigureOut">
              <a:rPr lang="cs-CZ" smtClean="0"/>
              <a:t>25.10.2011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E92706-1C3A-49D5-B92D-3C231E4F45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984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ŠABLONA III/2</a:t>
            </a:r>
            <a:br>
              <a:rPr lang="cs-CZ" sz="3200" dirty="0" smtClean="0"/>
            </a:br>
            <a:r>
              <a:rPr lang="cs-CZ" sz="3200" dirty="0" smtClean="0"/>
              <a:t>Jan Ámos Komenský, literatura 8.roč.,Mgr.L.Junová ZŠ Horní Slavkov</a:t>
            </a:r>
            <a:br>
              <a:rPr lang="cs-CZ" sz="3200" dirty="0" smtClean="0"/>
            </a:br>
            <a:r>
              <a:rPr lang="cs-CZ" sz="3200" dirty="0" smtClean="0"/>
              <a:t>VY_32_INOVACE_269_Jan Ámos Komenský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7332471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592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6633"/>
            <a:ext cx="8062664" cy="1584175"/>
          </a:xfrm>
        </p:spPr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268759"/>
            <a:ext cx="6400800" cy="72008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1592- 1670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88838"/>
            <a:ext cx="3749675" cy="462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0645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63367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Byl významným vědcem, spisovatelem, filosofem a po celém tehdejším světě uznávaným pedagogem.</a:t>
            </a:r>
            <a:br>
              <a:rPr lang="cs-CZ" sz="3200" dirty="0" smtClean="0"/>
            </a:br>
            <a:r>
              <a:rPr lang="cs-CZ" sz="3200" dirty="0" smtClean="0"/>
              <a:t>Ve svých pedagogických dílech položil základy moderní soustavy vzdělávání a výchovy.</a:t>
            </a:r>
            <a:br>
              <a:rPr lang="cs-CZ" sz="3200" dirty="0" smtClean="0"/>
            </a:br>
            <a:r>
              <a:rPr lang="cs-CZ" sz="3200" dirty="0" smtClean="0"/>
              <a:t>Byl posledním biskupem Jednoty bratrské a proto musel v roce1620 opustit Čechy a do konce života žít v cizině.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893730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 zván také do Anglie, Švédska a Uher.</a:t>
            </a:r>
            <a:br>
              <a:rPr lang="cs-CZ" sz="3200" dirty="0" smtClean="0"/>
            </a:br>
            <a:r>
              <a:rPr lang="cs-CZ" sz="3200" dirty="0" smtClean="0"/>
              <a:t>Stává se známou kulturní osobností.</a:t>
            </a:r>
            <a:br>
              <a:rPr lang="cs-CZ" sz="3200" dirty="0" smtClean="0"/>
            </a:br>
            <a:r>
              <a:rPr lang="cs-CZ" sz="3200" dirty="0" smtClean="0"/>
              <a:t>Po požáru Lešna ho zve do holandského Amsterodamu bohatý kupec Vavřinec de </a:t>
            </a:r>
            <a:r>
              <a:rPr lang="cs-CZ" sz="3200" dirty="0" err="1" smtClean="0"/>
              <a:t>Geer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556960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581128"/>
            <a:ext cx="8208912" cy="504056"/>
          </a:xfrm>
        </p:spPr>
        <p:txBody>
          <a:bodyPr>
            <a:noAutofit/>
          </a:bodyPr>
          <a:lstStyle/>
          <a:p>
            <a:r>
              <a:rPr lang="cs-CZ" sz="3200" dirty="0" smtClean="0"/>
              <a:t>Komenský žil  v polském Lešně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64" y="908720"/>
            <a:ext cx="5253936" cy="3377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8066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Významná díla: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Pedagogická díla - </a:t>
            </a:r>
            <a:r>
              <a:rPr lang="cs-CZ" sz="3600" dirty="0" smtClean="0"/>
              <a:t>Velká didaktika</a:t>
            </a:r>
            <a:br>
              <a:rPr lang="cs-CZ" sz="3600" dirty="0" smtClean="0"/>
            </a:br>
            <a:r>
              <a:rPr lang="cs-CZ" sz="3600" dirty="0" smtClean="0"/>
              <a:t>Informatorium školy mateřské  </a:t>
            </a:r>
            <a:br>
              <a:rPr lang="cs-CZ" sz="3600" dirty="0" smtClean="0"/>
            </a:br>
            <a:r>
              <a:rPr lang="cs-CZ" sz="3600" dirty="0" smtClean="0"/>
              <a:t>Brána jazyků otevřená</a:t>
            </a:r>
            <a:br>
              <a:rPr lang="cs-CZ" sz="3600" dirty="0" smtClean="0"/>
            </a:br>
            <a:r>
              <a:rPr lang="cs-CZ" sz="3600" dirty="0" smtClean="0"/>
              <a:t>Svět v obrazech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Umělecká díla -</a:t>
            </a:r>
            <a:r>
              <a:rPr lang="cs-CZ" sz="3600" dirty="0" smtClean="0"/>
              <a:t>Labyrint světa a ráj srdce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Náboženská díla -</a:t>
            </a:r>
            <a:r>
              <a:rPr lang="cs-CZ" sz="3600" dirty="0" smtClean="0"/>
              <a:t>Kšaft umírající matky jednoty bratrské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331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Labyrint světa a ráj srdce</a:t>
            </a:r>
            <a:br>
              <a:rPr lang="cs-CZ" sz="3600" dirty="0" smtClean="0"/>
            </a:br>
            <a:r>
              <a:rPr lang="cs-CZ" sz="2400" dirty="0" smtClean="0"/>
              <a:t>- alegorický spis, v němž Komenský vyjádřil své kritické stanovisko k poměrům světa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405" y="1628800"/>
            <a:ext cx="4725800" cy="4184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75360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821" y="5733256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 Nizozemí ve městě Naardenu je Komenský pohřben</a:t>
            </a:r>
            <a:br>
              <a:rPr lang="cs-CZ" sz="3200" dirty="0" smtClean="0"/>
            </a:br>
            <a:r>
              <a:rPr lang="cs-CZ" sz="3200" dirty="0" smtClean="0"/>
              <a:t>a je zde jeho muzeum a pomník.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495675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7945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88640"/>
            <a:ext cx="842493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google.cz/imgres?imgurl=http://www.zsporicany.cz/wp-content/uploads/2011/02/jan-amos-komensky-portret.jpg&amp;imgrefurl=http://www.zsporicany.cz/%3Fattachment_id%3D1439&amp;h=328&amp;w=250&amp;sz=15&amp;tbnid=578FQn8Ea8D3OM:&amp;tbnh=102&amp;tbnw=78&amp;prev=/search%3Fq%3Dobr%25C3%25A1zky%2B-%2BJan%2BAmos%2BKomensk%25C3%25BD%26tbm%3Disch%26tbo%3Du&amp;zoom=1&amp;q=obr%C3%A1zky+-+Jan+Amos+Komensk%C3%BD&amp;docid=P7wk20R7wAKeHM&amp;hl=cs&amp;sa=X&amp;ei=sXSNTujPK4rtOerX_MUB&amp;sqi=2&amp;ved=0CCwQ9QEwAw</a:t>
            </a:r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467544" y="1720840"/>
            <a:ext cx="84249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google.cz/imgres?imgurl=http://cit.uniba.sk/vzdelavanie/jak/obrazky/lesno_vysek.jpg&amp;imgrefurl=http://cit.uniba.sk/vzdelavanie/jak/jak4a.html&amp;h=515&amp;w=800&amp;sz=90&amp;tbnid=-S331MsTcbm1UM:&amp;tbnh=74&amp;tbnw=115&amp;prev=/search%3Fq%3Dobr%25C3%25A1zky%2B-%2BLe%25C5%25A1no%26tbm%3Disch%26tbo%3Du&amp;zoom=1&amp;q=obr%C3%A1zky+-+Le%C5%A1no&amp;docid=hrohuE-3DajkHM&amp;hl=cs&amp;sa=X&amp;ei=wX6NTt-LB9CfOpW39bQB&amp;sqi=2&amp;ved=0CCoQ9QEwAg</a:t>
            </a:r>
          </a:p>
        </p:txBody>
      </p:sp>
      <p:sp>
        <p:nvSpPr>
          <p:cNvPr id="4" name="Obdélník 3"/>
          <p:cNvSpPr/>
          <p:nvPr/>
        </p:nvSpPr>
        <p:spPr>
          <a:xfrm>
            <a:off x="611560" y="3431417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/>
              <a:t>http://www.mjakub.cz/menu/fota.php?idf=279&amp;idc=29</a:t>
            </a:r>
          </a:p>
        </p:txBody>
      </p:sp>
    </p:spTree>
    <p:extLst>
      <p:ext uri="{BB962C8B-B14F-4D97-AF65-F5344CB8AC3E}">
        <p14:creationId xmlns:p14="http://schemas.microsoft.com/office/powerpoint/2010/main" val="255768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90</Words>
  <Application>Microsoft Office PowerPoint</Application>
  <PresentationFormat>Předvádění na obrazovce (4:3)</PresentationFormat>
  <Paragraphs>12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ŠABLONA III/2 Jan Ámos Komenský, literatura 8.roč.,Mgr.L.Junová ZŠ Horní Slavkov VY_32_INOVACE_269_Jan Ámos Komenský     </vt:lpstr>
      <vt:lpstr>Jan Amos Komenský</vt:lpstr>
      <vt:lpstr>Byl významným vědcem, spisovatelem, filosofem a po celém tehdejším světě uznávaným pedagogem. Ve svých pedagogických dílech položil základy moderní soustavy vzdělávání a výchovy. Byl posledním biskupem Jednoty bratrské a proto musel v roce1620 opustit Čechy a do konce života žít v cizině.  </vt:lpstr>
      <vt:lpstr>Je zván také do Anglie, Švédska a Uher. Stává se známou kulturní osobností. Po požáru Lešna ho zve do holandského Amsterodamu bohatý kupec Vavřinec de Geer.</vt:lpstr>
      <vt:lpstr>Komenský žil  v polském Lešně</vt:lpstr>
      <vt:lpstr>Významná díla: Pedagogická díla - Velká didaktika Informatorium školy mateřské   Brána jazyků otevřená Svět v obrazech Umělecká díla -Labyrint světa a ráj srdce Náboženská díla -Kšaft umírající matky jednoty bratrské</vt:lpstr>
      <vt:lpstr>Labyrint světa a ráj srdce - alegorický spis, v němž Komenský vyjádřil své kritické stanovisko k poměrům světa</vt:lpstr>
      <vt:lpstr>V Nizozemí ve městě Naardenu je Komenský pohřben a je zde jeho muzeum a pomník.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</dc:title>
  <dc:creator>Junová Libuše</dc:creator>
  <cp:lastModifiedBy>Junová Libuše</cp:lastModifiedBy>
  <cp:revision>12</cp:revision>
  <dcterms:created xsi:type="dcterms:W3CDTF">2011-10-06T09:22:59Z</dcterms:created>
  <dcterms:modified xsi:type="dcterms:W3CDTF">2011-10-25T07:53:42Z</dcterms:modified>
</cp:coreProperties>
</file>