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4"/>
  </p:notesMasterIdLst>
  <p:handoutMasterIdLst>
    <p:handoutMasterId r:id="rId15"/>
  </p:handoutMasterIdLst>
  <p:sldIdLst>
    <p:sldId id="280" r:id="rId2"/>
    <p:sldId id="297" r:id="rId3"/>
    <p:sldId id="282" r:id="rId4"/>
    <p:sldId id="313" r:id="rId5"/>
    <p:sldId id="322" r:id="rId6"/>
    <p:sldId id="318" r:id="rId7"/>
    <p:sldId id="315" r:id="rId8"/>
    <p:sldId id="323" r:id="rId9"/>
    <p:sldId id="319" r:id="rId10"/>
    <p:sldId id="320" r:id="rId11"/>
    <p:sldId id="304" r:id="rId12"/>
    <p:sldId id="30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D1F20E"/>
    <a:srgbClr val="99FF33"/>
    <a:srgbClr val="E3E66C"/>
    <a:srgbClr val="CEF5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831" autoAdjust="0"/>
    <p:restoredTop sz="94610" autoAdjust="0"/>
  </p:normalViewPr>
  <p:slideViewPr>
    <p:cSldViewPr>
      <p:cViewPr>
        <p:scale>
          <a:sx n="77" d="100"/>
          <a:sy n="77" d="100"/>
        </p:scale>
        <p:origin x="-930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0213B-8718-438F-8B3C-0C24DD97CE43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25DE1-0D75-41CB-8E42-8E759CA7A0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0726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337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28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C339AA9C-FDE1-470C-ACB6-A36FB9AF63FE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003005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2096711"/>
              </p:ext>
            </p:extLst>
          </p:nvPr>
        </p:nvGraphicFramePr>
        <p:xfrm>
          <a:off x="539553" y="332656"/>
          <a:ext cx="8064894" cy="5762950"/>
        </p:xfrm>
        <a:graphic>
          <a:graphicData uri="http://schemas.openxmlformats.org/drawingml/2006/table">
            <a:tbl>
              <a:tblPr firstRow="1" firstCol="1" bandRow="1"/>
              <a:tblGrid>
                <a:gridCol w="2199696"/>
                <a:gridCol w="108359"/>
                <a:gridCol w="212223"/>
                <a:gridCol w="1292988"/>
                <a:gridCol w="1122997"/>
                <a:gridCol w="2094292"/>
                <a:gridCol w="1034339"/>
              </a:tblGrid>
              <a:tr h="225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VY_32_INOVACE_IV_2_16_Jednotky</a:t>
                      </a:r>
                      <a:r>
                        <a:rPr lang="cs-CZ" sz="1600" b="1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délky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1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Procvičování a porovnávání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různých jednotek délky, převody jednotek. Kilometr, metr, decimetr, centimetr,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milimetr.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procvičuje různé jednotky délky, porovnává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vyjadřuje jejich vztahy pomocí znaků &lt;, &gt;, 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=.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Jednotky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délky, metr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racovní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list,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3189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4">
                <a:tc gridSpan="7">
                  <a:txBody>
                    <a:bodyPr/>
                    <a:lstStyle/>
                    <a:p>
                      <a:pPr marL="1076325" indent="-895350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4 - 6: Jednotky délky – výklad, opakování</a:t>
                      </a:r>
                    </a:p>
                    <a:p>
                      <a:pPr marL="1076325" marR="0" indent="-895350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7 - 8: Žák řadí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jednotky délky od nejmenší k největší a přiřadí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správné označení, kontrola</a:t>
                      </a:r>
                    </a:p>
                    <a:p>
                      <a:pPr marL="1076325" indent="-895350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9 - 10: Žák převádí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jednotky délky a zapisuje je do tabulky, kontrola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1076325" marR="0" indent="-895350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11: Žák porovnává různé jednotky délky a zapisuje znaky nerovnosti &lt;, &gt; , =</a:t>
                      </a:r>
                    </a:p>
                    <a:p>
                      <a:pPr marL="1076325" marR="0" indent="-895350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Poznámka:       Listy s úlohami lze vytisknout a žáci je mohou řešit samostatně nebo ve skupinové práci a následně řešení kontrolovat podle prezentace. Slovní úlohu mohou řešit jako samostatnou práci do sešitu.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1076325" indent="-895350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 materiál byl ověřen na interaktivní tabuli.</a:t>
                      </a: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288180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67544" y="1279301"/>
            <a:ext cx="8229600" cy="4525963"/>
          </a:xfrm>
        </p:spPr>
        <p:txBody>
          <a:bodyPr>
            <a:normAutofit fontScale="97500"/>
          </a:bodyPr>
          <a:lstStyle/>
          <a:p>
            <a:pPr marL="0" indent="0" algn="ctr">
              <a:buNone/>
            </a:pPr>
            <a:r>
              <a:rPr lang="cs-CZ" sz="5400" b="1" dirty="0" smtClean="0"/>
              <a:t>Jednotky délky</a:t>
            </a:r>
          </a:p>
          <a:p>
            <a:pPr marL="0" indent="0" algn="ctr">
              <a:buNone/>
            </a:pPr>
            <a:endParaRPr lang="cs-CZ" sz="5400" b="1" dirty="0"/>
          </a:p>
          <a:p>
            <a:pPr marL="0" indent="0" algn="ctr">
              <a:buNone/>
            </a:pPr>
            <a:endParaRPr lang="cs-CZ" sz="5400" b="1" dirty="0"/>
          </a:p>
        </p:txBody>
      </p:sp>
      <p:pic>
        <p:nvPicPr>
          <p:cNvPr id="1031" name="Picture 7" descr="C:\Users\florianovar\AppData\Local\Microsoft\Windows\Temporary Internet Files\Content.IE5\521CUHTJ\MC9004338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385" y="1923678"/>
            <a:ext cx="3384376" cy="221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lorianovar\AppData\Local\Microsoft\Windows\Temporary Internet Files\Content.IE5\DHQR96LI\MC9002960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2" y="3717032"/>
            <a:ext cx="389481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florianovar\AppData\Local\Microsoft\Windows\Temporary Internet Files\Content.IE5\FK5KBO0H\MC9004126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858" y="3846388"/>
            <a:ext cx="3170142" cy="203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33542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4680520" cy="4525962"/>
          </a:xfrm>
          <a:noFill/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r>
              <a:rPr lang="cs-CZ" sz="4000" dirty="0" smtClean="0"/>
              <a:t>Základní jednotka: 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Font typeface="Arial" charset="0"/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4000" dirty="0" smtClean="0"/>
              <a:t>Vedlejší jednotky: 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					</a:t>
            </a:r>
          </a:p>
          <a:p>
            <a:pPr eaLnBrk="1" hangingPunct="1">
              <a:buFont typeface="Arial" charset="0"/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</a:t>
            </a:r>
          </a:p>
        </p:txBody>
      </p:sp>
      <p:pic>
        <p:nvPicPr>
          <p:cNvPr id="4" name="Picture 8" descr="C:\Users\florianovar\AppData\Local\Microsoft\Windows\Temporary Internet Files\Content.IE5\DHQR96LI\MC9002960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940152" y="129803"/>
            <a:ext cx="2198745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63187" y="1857995"/>
            <a:ext cx="16850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metr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732221" y="1857995"/>
            <a:ext cx="8002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</a:t>
            </a:r>
          </a:p>
        </p:txBody>
      </p:sp>
      <p:sp>
        <p:nvSpPr>
          <p:cNvPr id="8" name="Obdélník 7"/>
          <p:cNvSpPr/>
          <p:nvPr/>
        </p:nvSpPr>
        <p:spPr>
          <a:xfrm>
            <a:off x="5227891" y="3356992"/>
            <a:ext cx="238078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kilometr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9344" y="4216218"/>
            <a:ext cx="253787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decimetr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55569" y="5075444"/>
            <a:ext cx="272542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centimetr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27891" y="5934670"/>
            <a:ext cx="238078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milimetr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752242" y="3356992"/>
            <a:ext cx="100059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km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737014" y="4216218"/>
            <a:ext cx="103105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dm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752242" y="5075444"/>
            <a:ext cx="100059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cm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658466" y="5934670"/>
            <a:ext cx="118814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mm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16198" y="404664"/>
            <a:ext cx="4392488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/>
              <a:t>Jednotky délky</a:t>
            </a:r>
          </a:p>
        </p:txBody>
      </p:sp>
    </p:spTree>
    <p:extLst>
      <p:ext uri="{BB962C8B-B14F-4D97-AF65-F5344CB8AC3E}">
        <p14:creationId xmlns:p14="http://schemas.microsoft.com/office/powerpoint/2010/main" val="197215561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  </a:t>
            </a:r>
            <a:r>
              <a:rPr lang="cs-CZ" sz="3200" b="1" dirty="0" smtClean="0"/>
              <a:t>∙ 10          </a:t>
            </a:r>
            <a:r>
              <a:rPr lang="cs-CZ" sz="3200" b="1" dirty="0"/>
              <a:t>∙ </a:t>
            </a:r>
            <a:r>
              <a:rPr lang="cs-CZ" sz="3200" b="1" dirty="0" smtClean="0"/>
              <a:t>10        </a:t>
            </a:r>
            <a:r>
              <a:rPr lang="cs-CZ" sz="3200" b="1" dirty="0"/>
              <a:t>∙ </a:t>
            </a:r>
            <a:r>
              <a:rPr lang="cs-CZ" sz="3200" b="1" dirty="0" smtClean="0"/>
              <a:t>10        ∙ 1000  </a:t>
            </a:r>
            <a:endParaRPr lang="cs-CZ" sz="3200" b="1" dirty="0"/>
          </a:p>
          <a:p>
            <a:pPr marL="0" lvl="0" indent="0">
              <a:buNone/>
            </a:pPr>
            <a:endParaRPr lang="cs-CZ" sz="40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4000" b="1" dirty="0" smtClean="0"/>
              <a:t>mm      cm      dm        m      km</a:t>
            </a:r>
            <a:endParaRPr lang="cs-CZ" sz="4000" b="1" baseline="30000" dirty="0"/>
          </a:p>
          <a:p>
            <a:pPr marL="0" lvl="0" indent="0">
              <a:buNone/>
            </a:pP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6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</a:t>
            </a:r>
            <a:r>
              <a:rPr lang="cs-CZ" sz="3200" b="1" dirty="0"/>
              <a:t>: </a:t>
            </a:r>
            <a:r>
              <a:rPr lang="cs-CZ" sz="3200" b="1" dirty="0" smtClean="0"/>
              <a:t>10          : </a:t>
            </a:r>
            <a:r>
              <a:rPr lang="cs-CZ" sz="3200" b="1" dirty="0"/>
              <a:t>10</a:t>
            </a:r>
            <a:r>
              <a:rPr lang="cs-CZ" sz="3200" b="1" dirty="0" smtClean="0"/>
              <a:t>         </a:t>
            </a:r>
            <a:r>
              <a:rPr lang="cs-CZ" sz="3200" b="1" dirty="0"/>
              <a:t>: </a:t>
            </a:r>
            <a:r>
              <a:rPr lang="cs-CZ" sz="3200" b="1" dirty="0" smtClean="0"/>
              <a:t>10        </a:t>
            </a:r>
            <a:r>
              <a:rPr lang="cs-CZ" sz="3200" b="1" dirty="0"/>
              <a:t>: 1000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985342" y="2818656"/>
            <a:ext cx="1440160" cy="0"/>
          </a:xfrm>
          <a:prstGeom prst="straightConnector1">
            <a:avLst/>
          </a:prstGeom>
          <a:ln w="920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899592" y="3942209"/>
            <a:ext cx="1440160" cy="0"/>
          </a:xfrm>
          <a:prstGeom prst="straightConnector1">
            <a:avLst/>
          </a:prstGeom>
          <a:ln w="920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2843808" y="2818656"/>
            <a:ext cx="1440160" cy="0"/>
          </a:xfrm>
          <a:prstGeom prst="straightConnector1">
            <a:avLst/>
          </a:prstGeom>
          <a:ln w="920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4554289" y="2822674"/>
            <a:ext cx="1440160" cy="0"/>
          </a:xfrm>
          <a:prstGeom prst="straightConnector1">
            <a:avLst/>
          </a:prstGeom>
          <a:ln w="920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6228184" y="2818656"/>
            <a:ext cx="1440160" cy="0"/>
          </a:xfrm>
          <a:prstGeom prst="straightConnector1">
            <a:avLst/>
          </a:prstGeom>
          <a:ln w="920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4427984" y="3942209"/>
            <a:ext cx="1440160" cy="0"/>
          </a:xfrm>
          <a:prstGeom prst="straightConnector1">
            <a:avLst/>
          </a:prstGeom>
          <a:ln w="920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H="1">
            <a:off x="6228184" y="3942209"/>
            <a:ext cx="1440160" cy="0"/>
          </a:xfrm>
          <a:prstGeom prst="straightConnector1">
            <a:avLst/>
          </a:prstGeom>
          <a:ln w="920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>
            <a:off x="2699792" y="3942209"/>
            <a:ext cx="1440160" cy="0"/>
          </a:xfrm>
          <a:prstGeom prst="straightConnector1">
            <a:avLst/>
          </a:prstGeom>
          <a:ln w="920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1016198" y="404664"/>
            <a:ext cx="4392488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/>
              <a:t>Jednotky délky</a:t>
            </a:r>
          </a:p>
        </p:txBody>
      </p:sp>
    </p:spTree>
    <p:extLst>
      <p:ext uri="{BB962C8B-B14F-4D97-AF65-F5344CB8AC3E}">
        <p14:creationId xmlns:p14="http://schemas.microsoft.com/office/powerpoint/2010/main" val="197823862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568952" cy="4104456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Arial" charset="0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km	=	1 000 m</a:t>
            </a:r>
          </a:p>
          <a:p>
            <a:pPr>
              <a:buNone/>
              <a:tabLst>
                <a:tab pos="1430338" algn="l"/>
                <a:tab pos="2330450" algn="l"/>
              </a:tabLst>
            </a:pPr>
            <a:r>
              <a:rPr lang="cs-CZ" sz="3600" dirty="0"/>
              <a:t>1 </a:t>
            </a:r>
            <a:r>
              <a:rPr lang="cs-CZ" sz="3600" dirty="0" smtClean="0"/>
              <a:t>m	=	10 </a:t>
            </a:r>
            <a:r>
              <a:rPr lang="cs-CZ" sz="3600" dirty="0"/>
              <a:t>dm</a:t>
            </a:r>
          </a:p>
          <a:p>
            <a:pPr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m	= 	100 cm		</a:t>
            </a:r>
            <a:endParaRPr lang="cs-CZ" sz="3600" dirty="0"/>
          </a:p>
          <a:p>
            <a:pPr eaLnBrk="1" hangingPunct="1">
              <a:buFont typeface="Arial" charset="0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m	= 	1 000 mm</a:t>
            </a:r>
          </a:p>
          <a:p>
            <a:pPr>
              <a:buNone/>
              <a:tabLst>
                <a:tab pos="1430338" algn="l"/>
                <a:tab pos="2330450" algn="l"/>
              </a:tabLst>
            </a:pPr>
            <a:r>
              <a:rPr lang="cs-CZ" sz="3600" dirty="0"/>
              <a:t>1 dm	= </a:t>
            </a:r>
            <a:r>
              <a:rPr lang="cs-CZ" sz="3600" dirty="0" smtClean="0"/>
              <a:t>	10 cm</a:t>
            </a:r>
          </a:p>
          <a:p>
            <a:pPr>
              <a:buNone/>
              <a:tabLst>
                <a:tab pos="1430338" algn="l"/>
                <a:tab pos="2330450" algn="l"/>
              </a:tabLst>
            </a:pPr>
            <a:r>
              <a:rPr lang="cs-CZ" sz="3600" dirty="0"/>
              <a:t>1 dm 	= </a:t>
            </a:r>
            <a:r>
              <a:rPr lang="cs-CZ" sz="3600" dirty="0" smtClean="0"/>
              <a:t>	100 </a:t>
            </a:r>
            <a:r>
              <a:rPr lang="cs-CZ" sz="3600" dirty="0"/>
              <a:t>mm</a:t>
            </a:r>
          </a:p>
          <a:p>
            <a:pPr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</a:t>
            </a:r>
            <a:r>
              <a:rPr lang="cs-CZ" sz="3600" dirty="0"/>
              <a:t>cm 	</a:t>
            </a:r>
            <a:r>
              <a:rPr lang="cs-CZ" sz="3600" dirty="0" smtClean="0"/>
              <a:t>=	10 </a:t>
            </a:r>
            <a:r>
              <a:rPr lang="cs-CZ" sz="3600" dirty="0"/>
              <a:t>mm</a:t>
            </a:r>
          </a:p>
          <a:p>
            <a:pPr>
              <a:buNone/>
              <a:tabLst>
                <a:tab pos="1430338" algn="l"/>
                <a:tab pos="2330450" algn="l"/>
              </a:tabLst>
            </a:pPr>
            <a:endParaRPr lang="cs-CZ" sz="3600" dirty="0" smtClean="0"/>
          </a:p>
        </p:txBody>
      </p:sp>
      <p:pic>
        <p:nvPicPr>
          <p:cNvPr id="4" name="Picture 4" descr="C:\Users\florianovar\AppData\Local\Microsoft\Windows\Temporary Internet Files\Content.IE5\521CUHTJ\MC9004338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27013"/>
            <a:ext cx="3183810" cy="3054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476672"/>
            <a:ext cx="6984776" cy="64633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sz="3600" dirty="0"/>
              <a:t>Opakuj převody jednotek délky</a:t>
            </a:r>
          </a:p>
        </p:txBody>
      </p:sp>
    </p:spTree>
    <p:extLst>
      <p:ext uri="{BB962C8B-B14F-4D97-AF65-F5344CB8AC3E}">
        <p14:creationId xmlns:p14="http://schemas.microsoft.com/office/powerpoint/2010/main" val="393301397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79387" y="5030786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n-lt"/>
                <a:cs typeface="+mn-cs"/>
              </a:rPr>
              <a:t>km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236303" y="5463379"/>
            <a:ext cx="2196827" cy="706438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+mn-lt"/>
                <a:cs typeface="+mn-cs"/>
              </a:rPr>
              <a:t>milimetr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5446711"/>
            <a:ext cx="1584325" cy="708025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+mn-lt"/>
                <a:cs typeface="+mn-cs"/>
              </a:rPr>
              <a:t>metr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076826" y="4151135"/>
            <a:ext cx="2231478" cy="70802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+mn-lt"/>
                <a:cs typeface="+mn-cs"/>
              </a:rPr>
              <a:t>decimetr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16236" y="4151134"/>
            <a:ext cx="2016125" cy="708025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+mn-lt"/>
                <a:cs typeface="+mn-cs"/>
              </a:rPr>
              <a:t>kilometr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664809" y="4982368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n-lt"/>
                <a:cs typeface="+mn-cs"/>
              </a:rPr>
              <a:t>m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9387" y="5972967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n-lt"/>
                <a:cs typeface="+mn-cs"/>
              </a:rPr>
              <a:t>dm</a:t>
            </a:r>
            <a:endParaRPr lang="cs-CZ" sz="4800" dirty="0"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64808" y="3992982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n-lt"/>
                <a:cs typeface="+mn-cs"/>
              </a:rPr>
              <a:t>mm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45615" y="4152722"/>
            <a:ext cx="2305050" cy="706438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+mn-lt"/>
                <a:cs typeface="+mn-cs"/>
              </a:rPr>
              <a:t>centimetr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667625" y="5949950"/>
            <a:ext cx="1152525" cy="769937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n-lt"/>
                <a:cs typeface="+mn-cs"/>
              </a:rPr>
              <a:t>cm</a:t>
            </a:r>
          </a:p>
        </p:txBody>
      </p:sp>
      <p:pic>
        <p:nvPicPr>
          <p:cNvPr id="2053" name="Picture 5" descr="C:\Users\florianovar\AppData\Local\Microsoft\Windows\Temporary Internet Files\Content.IE5\DHQR96LI\MC9002960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16832"/>
            <a:ext cx="2079625" cy="157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4243" y="335558"/>
            <a:ext cx="8488337" cy="107721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Seřaď jednotky délky od nejmenší k největší a přiřaď správnou značku.</a:t>
            </a:r>
          </a:p>
        </p:txBody>
      </p:sp>
    </p:spTree>
    <p:extLst>
      <p:ext uri="{BB962C8B-B14F-4D97-AF65-F5344CB8AC3E}">
        <p14:creationId xmlns:p14="http://schemas.microsoft.com/office/powerpoint/2010/main" val="2202225769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99726" y="1998588"/>
            <a:ext cx="2196827" cy="706438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+mn-lt"/>
                <a:cs typeface="+mn-cs"/>
              </a:rPr>
              <a:t>milimetr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05977" y="4592214"/>
            <a:ext cx="1584325" cy="708025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+mn-lt"/>
                <a:cs typeface="+mn-cs"/>
              </a:rPr>
              <a:t>metr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82400" y="3726614"/>
            <a:ext cx="2231478" cy="70802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+mn-lt"/>
                <a:cs typeface="+mn-cs"/>
              </a:rPr>
              <a:t>decimetr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90077" y="5457814"/>
            <a:ext cx="2016125" cy="708025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+mn-lt"/>
                <a:cs typeface="+mn-cs"/>
              </a:rPr>
              <a:t>kilometr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45614" y="2862601"/>
            <a:ext cx="2305050" cy="706438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latin typeface="+mn-lt"/>
                <a:cs typeface="+mn-cs"/>
              </a:rPr>
              <a:t>centimetr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211959" y="5448295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n-lt"/>
                <a:cs typeface="+mn-cs"/>
              </a:rPr>
              <a:t>km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211959" y="4577929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n-lt"/>
                <a:cs typeface="+mn-cs"/>
              </a:rPr>
              <a:t>m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11959" y="3707565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n-lt"/>
                <a:cs typeface="+mn-cs"/>
              </a:rPr>
              <a:t>dm</a:t>
            </a:r>
            <a:endParaRPr lang="cs-CZ" sz="4800" dirty="0"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1959" y="1966838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n-lt"/>
                <a:cs typeface="+mn-cs"/>
              </a:rPr>
              <a:t>mm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211959" y="2837202"/>
            <a:ext cx="1152525" cy="769937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n-lt"/>
                <a:cs typeface="+mn-cs"/>
              </a:rPr>
              <a:t>cm</a:t>
            </a:r>
          </a:p>
        </p:txBody>
      </p:sp>
      <p:pic>
        <p:nvPicPr>
          <p:cNvPr id="2053" name="Picture 5" descr="C:\Users\florianovar\AppData\Local\Microsoft\Windows\Temporary Internet Files\Content.IE5\DHQR96LI\MC9002960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16832"/>
            <a:ext cx="2079625" cy="157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424243" y="335558"/>
            <a:ext cx="8488337" cy="107721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Seřaď jednotky délky od nejmenší k největší a přiřaď správnou </a:t>
            </a:r>
            <a:r>
              <a:rPr lang="cs-CZ" sz="3200" dirty="0" smtClean="0"/>
              <a:t>značku - kontrola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4483077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6" grpId="0" animBg="1"/>
      <p:bldP spid="8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3350986"/>
              </p:ext>
            </p:extLst>
          </p:nvPr>
        </p:nvGraphicFramePr>
        <p:xfrm>
          <a:off x="467544" y="1470680"/>
          <a:ext cx="8136909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479437"/>
                <a:gridCol w="739719"/>
                <a:gridCol w="1567323"/>
                <a:gridCol w="577860"/>
                <a:gridCol w="1553412"/>
                <a:gridCol w="665745"/>
                <a:gridCol w="1553413"/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54 cm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 mm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700 cm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  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260 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836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52 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600 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dm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km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65 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300mm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58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32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8 000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km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58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450 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88639"/>
            <a:ext cx="7354225" cy="1200329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Převedeš bezchybně dané jednotky?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1527049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 smtClean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94221" y="1552203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</p:txBody>
      </p:sp>
      <p:pic>
        <p:nvPicPr>
          <p:cNvPr id="4098" name="Picture 2" descr="C:\Users\florianovar\AppData\Local\Microsoft\Windows\Temporary Internet Files\Content.IE5\FK5KBO0H\MC900412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845" y="250092"/>
            <a:ext cx="1773832" cy="113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5648277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1145289"/>
              </p:ext>
            </p:extLst>
          </p:nvPr>
        </p:nvGraphicFramePr>
        <p:xfrm>
          <a:off x="467544" y="1470680"/>
          <a:ext cx="8280920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479437"/>
                <a:gridCol w="739719"/>
                <a:gridCol w="1567323"/>
                <a:gridCol w="577860"/>
                <a:gridCol w="1553412"/>
                <a:gridCol w="665745"/>
                <a:gridCol w="1697424"/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54 cm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540 mm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700 cm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7  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260 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26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836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8 360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52 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520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600 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60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800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400 dm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km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4 000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65 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650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300mm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58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580 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32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320 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8 000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 km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58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580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450 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45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31640" y="303847"/>
            <a:ext cx="5904656" cy="64633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Převod jednotek - kontrola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16232" y="1542504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 smtClean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508720" y="1556792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</p:txBody>
      </p:sp>
      <p:pic>
        <p:nvPicPr>
          <p:cNvPr id="9" name="Picture 2" descr="C:\Users\florianovar\AppData\Local\Microsoft\Windows\Temporary Internet Files\Content.IE5\FK5KBO0H\MC900412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845" y="250092"/>
            <a:ext cx="1773832" cy="113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7720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8959749"/>
              </p:ext>
            </p:extLst>
          </p:nvPr>
        </p:nvGraphicFramePr>
        <p:xfrm>
          <a:off x="395536" y="1916832"/>
          <a:ext cx="8136910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656185"/>
                <a:gridCol w="720080"/>
                <a:gridCol w="1525713"/>
                <a:gridCol w="562519"/>
                <a:gridCol w="1512171"/>
                <a:gridCol w="648070"/>
                <a:gridCol w="1512172"/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57 cm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470 mm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5 cm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  24 mm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28 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3 832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km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450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910 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602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648 dm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km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997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310 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31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153 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58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dm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586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85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123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km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568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72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756 cm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m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303847"/>
            <a:ext cx="7056784" cy="1200329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Porovnej a doplň znaky &lt;, &gt;, =</a:t>
            </a:r>
          </a:p>
          <a:p>
            <a:r>
              <a:rPr lang="cs-CZ" sz="3600" dirty="0" smtClean="0"/>
              <a:t>Co si musíš nejdříve uvědomit?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31832" y="1979093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=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 smtClean="0"/>
              <a:t>&lt;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79931" y="1988840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=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 smtClean="0"/>
              <a:t>&gt;</a:t>
            </a:r>
            <a:endParaRPr lang="cs-CZ" sz="4000" dirty="0"/>
          </a:p>
        </p:txBody>
      </p:sp>
      <p:pic>
        <p:nvPicPr>
          <p:cNvPr id="3077" name="Picture 5" descr="C:\Users\florianovar\AppData\Local\Microsoft\Windows\Temporary Internet Files\Content.IE5\521CUHTJ\MC9004338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825" y="0"/>
            <a:ext cx="2543175" cy="221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642941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756084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</a:rPr>
              <a:t>Použité zdroje:</a:t>
            </a:r>
            <a:br>
              <a:rPr lang="cs-CZ" sz="3200" dirty="0">
                <a:latin typeface="Arial" pitchFamily="34" charset="0"/>
              </a:rPr>
            </a:br>
            <a:r>
              <a:rPr lang="cs-CZ" dirty="0">
                <a:latin typeface="Arial" pitchFamily="34" charset="0"/>
              </a:rPr>
              <a:t>Čerpáno z otevřené galerie Microsoft Office v programu PowerPoint</a:t>
            </a:r>
            <a:br>
              <a:rPr lang="cs-CZ" dirty="0">
                <a:latin typeface="Arial" pitchFamily="34" charset="0"/>
              </a:rPr>
            </a:br>
            <a:r>
              <a:rPr lang="cs-CZ" dirty="0">
                <a:latin typeface="Arial" pitchFamily="34" charset="0"/>
              </a:rPr>
              <a:t>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08324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>
    <a:lnDef>
      <a:spPr>
        <a:ln w="92075"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2891</TotalTime>
  <Words>608</Words>
  <Application>Microsoft Office PowerPoint</Application>
  <PresentationFormat>Předvádění na obrazovce (4:3)</PresentationFormat>
  <Paragraphs>240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Silk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Florianová</dc:creator>
  <cp:lastModifiedBy>Učitel</cp:lastModifiedBy>
  <cp:revision>243</cp:revision>
  <dcterms:created xsi:type="dcterms:W3CDTF">2012-03-26T21:10:22Z</dcterms:created>
  <dcterms:modified xsi:type="dcterms:W3CDTF">2012-05-02T18:39:58Z</dcterms:modified>
</cp:coreProperties>
</file>