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6A3E6-7250-4DE7-B6A1-E71D049E1ABF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366DB-8CE1-46DA-AC5A-5B7837140C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0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9366DB-8CE1-46DA-AC5A-5B7837140CF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719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48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183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884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50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2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83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44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79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68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87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0403-AA84-445D-84FB-1772E07AF860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337BA-253B-4EA4-9155-0527377A73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726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Předpony s-/z-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VY_32_INOVACE</a:t>
            </a:r>
            <a:r>
              <a:rPr lang="cs-CZ" smtClean="0"/>
              <a:t>_ </a:t>
            </a:r>
            <a:r>
              <a:rPr lang="cs-CZ" smtClean="0"/>
              <a:t>273_ </a:t>
            </a:r>
            <a:r>
              <a:rPr lang="cs-CZ" dirty="0" smtClean="0"/>
              <a:t>Předpony s-/z-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r>
              <a:rPr lang="cs-CZ" sz="1600" dirty="0" smtClean="0"/>
              <a:t>šablona III/2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Mgr. Jablečníková Jarmila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ZŠ Nádražní 683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Horní Slavkov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37112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097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14689" y="260648"/>
            <a:ext cx="8229600" cy="1143000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Ke slovům v levém sloupečku přiřaď slova z pravého sloupečku: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25204" y="1628800"/>
            <a:ext cx="4038600" cy="4525963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shlížet</a:t>
            </a:r>
          </a:p>
          <a:p>
            <a:r>
              <a:rPr lang="cs-CZ" smtClean="0"/>
              <a:t>svolit</a:t>
            </a:r>
          </a:p>
          <a:p>
            <a:r>
              <a:rPr lang="cs-CZ" smtClean="0"/>
              <a:t>správa</a:t>
            </a:r>
          </a:p>
          <a:p>
            <a:r>
              <a:rPr lang="cs-CZ" smtClean="0"/>
              <a:t>svolat</a:t>
            </a:r>
          </a:p>
          <a:p>
            <a:r>
              <a:rPr lang="cs-CZ" smtClean="0"/>
              <a:t>sleva</a:t>
            </a:r>
          </a:p>
          <a:p>
            <a:r>
              <a:rPr lang="cs-CZ" smtClean="0"/>
              <a:t>sbít</a:t>
            </a:r>
          </a:p>
          <a:p>
            <a:r>
              <a:rPr lang="cs-CZ" smtClean="0"/>
              <a:t>smazat</a:t>
            </a:r>
          </a:p>
          <a:p>
            <a:r>
              <a:rPr lang="cs-CZ" smtClean="0"/>
              <a:t>stěžovat si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038600" cy="4525963"/>
          </a:xfr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            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                     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                  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 </a:t>
            </a:r>
          </a:p>
          <a:p>
            <a:pPr marL="0" indent="0">
              <a:buNone/>
            </a:pPr>
            <a:r>
              <a:rPr lang="cs-CZ" dirty="0" smtClean="0">
                <a:hlinkMouseOver r:id="" action="ppaction://noaction" highlightClick="1"/>
              </a:rPr>
              <a:t>      </a:t>
            </a:r>
            <a:endParaRPr lang="cs-CZ" dirty="0">
              <a:hlinkMouseOver r:id="" action="ppaction://noaction" highlightClick="1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305210" y="2039226"/>
            <a:ext cx="914400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úřad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>
            <a:hlinkClick r:id="" action="ppaction://hlinkshowjump?jump=nextslide"/>
            <a:hlinkHover r:id="rId2" action="ppaction://hlinksldjump" highlightClick="1"/>
          </p:cNvPr>
          <p:cNvSpPr/>
          <p:nvPr/>
        </p:nvSpPr>
        <p:spPr>
          <a:xfrm>
            <a:off x="6300192" y="2964186"/>
            <a:ext cx="1688843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e schůzce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Hover r:id="" action="ppaction://noaction" highlightClick="1"/>
          </p:cNvPr>
          <p:cNvSpPr/>
          <p:nvPr/>
        </p:nvSpPr>
        <p:spPr>
          <a:xfrm>
            <a:off x="5004048" y="5325993"/>
            <a:ext cx="914400" cy="47031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dolů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231435" y="5193928"/>
            <a:ext cx="1984985" cy="54089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oblečení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75980" y="4111352"/>
            <a:ext cx="1249288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schůzi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623789" y="1930737"/>
            <a:ext cx="1041648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tabuli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767581" y="3645024"/>
            <a:ext cx="1387333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bednu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54352" y="4652245"/>
            <a:ext cx="1728192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chování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61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314689" y="260648"/>
            <a:ext cx="8229600" cy="1143000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25204" y="1628800"/>
            <a:ext cx="4038600" cy="45259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shlížet</a:t>
            </a:r>
          </a:p>
          <a:p>
            <a:r>
              <a:rPr lang="cs-CZ" dirty="0" smtClean="0"/>
              <a:t>svolit</a:t>
            </a:r>
          </a:p>
          <a:p>
            <a:r>
              <a:rPr lang="cs-CZ" dirty="0" smtClean="0"/>
              <a:t>správa</a:t>
            </a:r>
          </a:p>
          <a:p>
            <a:r>
              <a:rPr lang="cs-CZ" dirty="0" smtClean="0"/>
              <a:t>svolat</a:t>
            </a:r>
          </a:p>
          <a:p>
            <a:r>
              <a:rPr lang="cs-CZ" dirty="0" smtClean="0"/>
              <a:t>sleva</a:t>
            </a:r>
          </a:p>
          <a:p>
            <a:r>
              <a:rPr lang="cs-CZ" dirty="0" smtClean="0"/>
              <a:t>sbít</a:t>
            </a:r>
          </a:p>
          <a:p>
            <a:r>
              <a:rPr lang="cs-CZ" dirty="0" smtClean="0"/>
              <a:t>smazat</a:t>
            </a:r>
          </a:p>
          <a:p>
            <a:r>
              <a:rPr lang="cs-CZ" dirty="0" smtClean="0"/>
              <a:t>stěžovat si</a:t>
            </a:r>
            <a:endParaRPr lang="cs-CZ" dirty="0"/>
          </a:p>
        </p:txBody>
      </p:sp>
      <p:sp>
        <p:nvSpPr>
          <p:cNvPr id="6" name="Zástupný symbol pro obsah 5"/>
          <p:cNvSpPr txBox="1">
            <a:spLocks/>
          </p:cNvSpPr>
          <p:nvPr/>
        </p:nvSpPr>
        <p:spPr>
          <a:xfrm>
            <a:off x="4572000" y="1628800"/>
            <a:ext cx="4038600" cy="45259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 </a:t>
            </a:r>
          </a:p>
          <a:p>
            <a:pPr marL="0" indent="0">
              <a:buFont typeface="Arial" pitchFamily="34" charset="0"/>
              <a:buNone/>
            </a:pPr>
            <a:r>
              <a:rPr lang="cs-CZ" smtClean="0">
                <a:hlinkMouseOver r:id="" action="ppaction://noaction" highlightClick="1"/>
              </a:rPr>
              <a:t>      </a:t>
            </a:r>
            <a:endParaRPr lang="cs-CZ" dirty="0">
              <a:hlinkMouseOver r:id="" action="ppaction://noaction" highlightClick="1"/>
            </a:endParaRPr>
          </a:p>
        </p:txBody>
      </p:sp>
      <p:sp>
        <p:nvSpPr>
          <p:cNvPr id="15" name="Zaoblený obdélník 14">
            <a:hlinkHover r:id="" action="ppaction://noaction" highlightClick="1"/>
          </p:cNvPr>
          <p:cNvSpPr/>
          <p:nvPr/>
        </p:nvSpPr>
        <p:spPr>
          <a:xfrm>
            <a:off x="5868144" y="1609341"/>
            <a:ext cx="914400" cy="47031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dolů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362741" y="3180595"/>
            <a:ext cx="1249288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schůzi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643869" y="2715749"/>
            <a:ext cx="914400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úřad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>
            <a:hlinkClick r:id="" action="ppaction://hlinkshowjump?jump=nextslide"/>
            <a:hlinkHover r:id="rId3" action="ppaction://hlinksldjump" highlightClick="1"/>
          </p:cNvPr>
          <p:cNvSpPr/>
          <p:nvPr/>
        </p:nvSpPr>
        <p:spPr>
          <a:xfrm>
            <a:off x="4882483" y="2155557"/>
            <a:ext cx="1688843" cy="457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e schůzce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565776" y="3833270"/>
            <a:ext cx="1984985" cy="54089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oblečení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872109" y="4382589"/>
            <a:ext cx="1387333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bednu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101069" y="4895101"/>
            <a:ext cx="1041648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tabuli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43134" y="5464375"/>
            <a:ext cx="1728192" cy="54089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chování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329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Ke slovům v levém sloupečku přiřaď</a:t>
            </a:r>
            <a:br>
              <a:rPr lang="cs-CZ" dirty="0" smtClean="0"/>
            </a:br>
            <a:r>
              <a:rPr lang="cs-CZ" dirty="0" smtClean="0"/>
              <a:t>slova z pravého sloupečku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těžovat</a:t>
            </a:r>
          </a:p>
          <a:p>
            <a:r>
              <a:rPr lang="cs-CZ" dirty="0"/>
              <a:t>z</a:t>
            </a:r>
            <a:r>
              <a:rPr lang="cs-CZ" dirty="0" smtClean="0"/>
              <a:t>bít</a:t>
            </a:r>
          </a:p>
          <a:p>
            <a:r>
              <a:rPr lang="cs-CZ" dirty="0"/>
              <a:t>z</a:t>
            </a:r>
            <a:r>
              <a:rPr lang="cs-CZ" dirty="0" smtClean="0"/>
              <a:t>volit</a:t>
            </a:r>
          </a:p>
          <a:p>
            <a:r>
              <a:rPr lang="cs-CZ" dirty="0"/>
              <a:t>z</a:t>
            </a:r>
            <a:r>
              <a:rPr lang="cs-CZ" dirty="0" smtClean="0"/>
              <a:t>těžka</a:t>
            </a:r>
          </a:p>
          <a:p>
            <a:r>
              <a:rPr lang="cs-CZ" dirty="0"/>
              <a:t>z</a:t>
            </a:r>
            <a:r>
              <a:rPr lang="cs-CZ" dirty="0" smtClean="0"/>
              <a:t>práva</a:t>
            </a:r>
          </a:p>
          <a:p>
            <a:r>
              <a:rPr lang="cs-CZ" dirty="0"/>
              <a:t>z</a:t>
            </a:r>
            <a:r>
              <a:rPr lang="cs-CZ" dirty="0" smtClean="0"/>
              <a:t>volat</a:t>
            </a:r>
          </a:p>
          <a:p>
            <a:r>
              <a:rPr lang="cs-CZ" dirty="0"/>
              <a:t>d</a:t>
            </a:r>
            <a:r>
              <a:rPr lang="cs-CZ" dirty="0" smtClean="0"/>
              <a:t>ozpívat</a:t>
            </a:r>
          </a:p>
          <a:p>
            <a:r>
              <a:rPr lang="cs-CZ" dirty="0"/>
              <a:t>z</a:t>
            </a:r>
            <a:r>
              <a:rPr lang="cs-CZ" dirty="0" smtClean="0"/>
              <a:t>hlížet se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965881" y="2995834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jednání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46197" y="4916016"/>
            <a:ext cx="1257475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poslance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8162" y="3645024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psa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4638816"/>
            <a:ext cx="1131001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obtížně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974576" y="3722010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potichu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04248" y="4260507"/>
            <a:ext cx="131636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informace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7735" y="2739241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píseň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8680" y="5373216"/>
            <a:ext cx="1511591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zrcadle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20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těžovat</a:t>
            </a:r>
          </a:p>
          <a:p>
            <a:r>
              <a:rPr lang="cs-CZ" dirty="0"/>
              <a:t>z</a:t>
            </a:r>
            <a:r>
              <a:rPr lang="cs-CZ" dirty="0" smtClean="0"/>
              <a:t>bít</a:t>
            </a:r>
          </a:p>
          <a:p>
            <a:r>
              <a:rPr lang="cs-CZ" dirty="0"/>
              <a:t>z</a:t>
            </a:r>
            <a:r>
              <a:rPr lang="cs-CZ" dirty="0" smtClean="0"/>
              <a:t>volit</a:t>
            </a:r>
          </a:p>
          <a:p>
            <a:r>
              <a:rPr lang="cs-CZ" dirty="0"/>
              <a:t>z</a:t>
            </a:r>
            <a:r>
              <a:rPr lang="cs-CZ" dirty="0" smtClean="0"/>
              <a:t>těžka</a:t>
            </a:r>
          </a:p>
          <a:p>
            <a:r>
              <a:rPr lang="cs-CZ" dirty="0"/>
              <a:t>z</a:t>
            </a:r>
            <a:r>
              <a:rPr lang="cs-CZ" dirty="0" smtClean="0"/>
              <a:t>práva</a:t>
            </a:r>
          </a:p>
          <a:p>
            <a:r>
              <a:rPr lang="cs-CZ" dirty="0"/>
              <a:t>z</a:t>
            </a:r>
            <a:r>
              <a:rPr lang="cs-CZ" dirty="0" smtClean="0"/>
              <a:t>volat</a:t>
            </a:r>
          </a:p>
          <a:p>
            <a:r>
              <a:rPr lang="cs-CZ" dirty="0"/>
              <a:t>d</a:t>
            </a:r>
            <a:r>
              <a:rPr lang="cs-CZ" dirty="0" smtClean="0"/>
              <a:t>ozpívat</a:t>
            </a:r>
          </a:p>
          <a:p>
            <a:r>
              <a:rPr lang="cs-CZ" dirty="0"/>
              <a:t>z</a:t>
            </a:r>
            <a:r>
              <a:rPr lang="cs-CZ" dirty="0" smtClean="0"/>
              <a:t>hlížet se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51480" y="1616224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jednání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75976" y="2673824"/>
            <a:ext cx="1257475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poslance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60176" y="2073424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psa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00379" y="3205254"/>
            <a:ext cx="1131001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obtížně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78810" y="4195263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potichu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50500" y="3738063"/>
            <a:ext cx="131636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informace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51479" y="4716819"/>
            <a:ext cx="914400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píseň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8680" y="5373216"/>
            <a:ext cx="1511591" cy="4572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zrcadle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Tlačítko akce: Konec 15">
            <a:hlinkClick r:id="" action="ppaction://hlinkshowjump?jump=lastslide" highlightClick="1"/>
          </p:cNvPr>
          <p:cNvSpPr/>
          <p:nvPr/>
        </p:nvSpPr>
        <p:spPr>
          <a:xfrm>
            <a:off x="8100392" y="5830416"/>
            <a:ext cx="665854" cy="802990"/>
          </a:xfrm>
          <a:prstGeom prst="actionButtonEn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59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142</Words>
  <Application>Microsoft Office PowerPoint</Application>
  <PresentationFormat>Předvádění na obrazovce (4:3)</PresentationFormat>
  <Paragraphs>92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Předpony s-/z-</vt:lpstr>
      <vt:lpstr>Ke slovům v levém sloupečku přiřaď slova z pravého sloupečku:</vt:lpstr>
      <vt:lpstr>Prezentace aplikace PowerPoint</vt:lpstr>
      <vt:lpstr>Ke slovům v levém sloupečku přiřaď slova z pravého sloupečku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s-/z-</dc:title>
  <dc:creator>Jablečníková Jarmila</dc:creator>
  <cp:lastModifiedBy>Jablečníková Jarmila</cp:lastModifiedBy>
  <cp:revision>22</cp:revision>
  <dcterms:created xsi:type="dcterms:W3CDTF">2011-11-01T19:21:40Z</dcterms:created>
  <dcterms:modified xsi:type="dcterms:W3CDTF">2011-11-03T08:54:26Z</dcterms:modified>
</cp:coreProperties>
</file>