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Větné členy několikanásobné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VY_32_INOVACE_3B35Čj7_Větné členy několikanásobné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VY_32_INOVACE_3B35Čj7_Větné členy několikanásobné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Větné členy několikanásobné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584016349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</a:t>
            </a:r>
            <a:r>
              <a:rPr lang="cs-CZ" dirty="0" smtClean="0"/>
              <a:t>7. </a:t>
            </a:r>
            <a:r>
              <a:rPr lang="cs-CZ" dirty="0"/>
              <a:t>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procvičování </a:t>
            </a:r>
            <a:r>
              <a:rPr lang="cs-CZ" dirty="0" smtClean="0"/>
              <a:t> větných členů několikanásobných</a:t>
            </a:r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4522514"/>
          </a:xfrm>
        </p:spPr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tx2"/>
                </a:solidFill>
              </a:rPr>
              <a:t>Větné členy několikanásobné</a:t>
            </a:r>
            <a:endParaRPr lang="cs-CZ" sz="7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75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Větné členy několikanásobné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3600" dirty="0"/>
              <a:t>Větné členy </a:t>
            </a:r>
            <a:r>
              <a:rPr lang="cs-CZ" sz="3600" dirty="0" smtClean="0"/>
              <a:t>několikanásobné:</a:t>
            </a:r>
          </a:p>
          <a:p>
            <a:pPr algn="just"/>
            <a:r>
              <a:rPr lang="cs-CZ" sz="3600" dirty="0" smtClean="0"/>
              <a:t>se skládají z několika větných členů, které mají stejné postavení ve větě</a:t>
            </a:r>
          </a:p>
          <a:p>
            <a:pPr algn="just"/>
            <a:r>
              <a:rPr lang="cs-CZ" sz="3600" dirty="0"/>
              <a:t>n</a:t>
            </a:r>
            <a:r>
              <a:rPr lang="cs-CZ" sz="3600" dirty="0" smtClean="0"/>
              <a:t>ěkolikanásobné mohou být všechny větné členy</a:t>
            </a:r>
          </a:p>
          <a:p>
            <a:pPr algn="just"/>
            <a:r>
              <a:rPr lang="cs-CZ" sz="3600" dirty="0"/>
              <a:t>o</a:t>
            </a:r>
            <a:r>
              <a:rPr lang="cs-CZ" sz="3600" dirty="0" smtClean="0"/>
              <a:t>značují různé jevy, ale patří do jedné významové řady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771645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Větné členy několikanásobné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300" dirty="0" smtClean="0"/>
              <a:t>Kterým větným členem jsou označené výrazy </a:t>
            </a:r>
          </a:p>
          <a:p>
            <a:pPr marL="0" indent="0">
              <a:buNone/>
            </a:pPr>
            <a:r>
              <a:rPr lang="cs-CZ" sz="3300" dirty="0" smtClean="0"/>
              <a:t>v příkladech?</a:t>
            </a:r>
          </a:p>
          <a:p>
            <a:pPr marL="0" indent="0">
              <a:buNone/>
            </a:pPr>
            <a:endParaRPr lang="cs-CZ" sz="3300" dirty="0" smtClean="0"/>
          </a:p>
          <a:p>
            <a:r>
              <a:rPr lang="cs-CZ" sz="3300" dirty="0" smtClean="0"/>
              <a:t>Naše</a:t>
            </a:r>
            <a:r>
              <a:rPr lang="cs-CZ" sz="3300" dirty="0" smtClean="0">
                <a:solidFill>
                  <a:srgbClr val="C00000"/>
                </a:solidFill>
              </a:rPr>
              <a:t> Jana a Iva </a:t>
            </a:r>
            <a:r>
              <a:rPr lang="cs-CZ" sz="3300" dirty="0" smtClean="0"/>
              <a:t>s tím nesouhlasily.</a:t>
            </a:r>
          </a:p>
          <a:p>
            <a:r>
              <a:rPr lang="cs-CZ" sz="3300" dirty="0" smtClean="0"/>
              <a:t>Připravte si </a:t>
            </a:r>
            <a:r>
              <a:rPr lang="cs-CZ" sz="3300" dirty="0" smtClean="0">
                <a:solidFill>
                  <a:srgbClr val="C00000"/>
                </a:solidFill>
              </a:rPr>
              <a:t>sešity a učebnice</a:t>
            </a:r>
            <a:r>
              <a:rPr lang="cs-CZ" sz="3300" dirty="0" smtClean="0"/>
              <a:t>.</a:t>
            </a:r>
          </a:p>
          <a:p>
            <a:r>
              <a:rPr lang="cs-CZ" sz="3300" dirty="0" smtClean="0"/>
              <a:t>Zajeď </a:t>
            </a:r>
            <a:r>
              <a:rPr lang="cs-CZ" sz="3300" dirty="0" smtClean="0">
                <a:solidFill>
                  <a:srgbClr val="C00000"/>
                </a:solidFill>
              </a:rPr>
              <a:t>k babičce i tetě</a:t>
            </a:r>
            <a:r>
              <a:rPr lang="cs-CZ" sz="3300" dirty="0" smtClean="0"/>
              <a:t>.</a:t>
            </a:r>
          </a:p>
          <a:p>
            <a:r>
              <a:rPr lang="cs-CZ" sz="3300" dirty="0" smtClean="0"/>
              <a:t>Klukům připadal </a:t>
            </a:r>
            <a:r>
              <a:rPr lang="cs-CZ" sz="3300" dirty="0" smtClean="0">
                <a:solidFill>
                  <a:srgbClr val="C00000"/>
                </a:solidFill>
              </a:rPr>
              <a:t>děsivý a strašidelný</a:t>
            </a:r>
            <a:r>
              <a:rPr lang="cs-CZ" sz="3300" dirty="0" smtClean="0"/>
              <a:t>.</a:t>
            </a:r>
            <a:endParaRPr lang="cs-CZ" sz="3300" dirty="0"/>
          </a:p>
        </p:txBody>
      </p:sp>
    </p:spTree>
    <p:extLst>
      <p:ext uri="{BB962C8B-B14F-4D97-AF65-F5344CB8AC3E}">
        <p14:creationId xmlns:p14="http://schemas.microsoft.com/office/powerpoint/2010/main" val="1520641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Určete několikanásobné větné členy: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7853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dirty="0" smtClean="0"/>
              <a:t>Zemědělské stroje a traktory postupně vytlačily a nahradily koně a voly. Domů se vrátil v noci hladový a vystrašený. Jiřík dostal k narozeninám dort, obrázkovou knížku a autíčko. Náš pes byl inteligentní a milý. Příjemného, slunečného odpoledne jsme si užili u vody. Koupili jsme si semínka mrkve</a:t>
            </a:r>
            <a:r>
              <a:rPr lang="cs-CZ" dirty="0"/>
              <a:t> </a:t>
            </a:r>
            <a:r>
              <a:rPr lang="cs-CZ" dirty="0" smtClean="0"/>
              <a:t>a ředkviček. V minulosti se cesta sypala pilinami a popelem. Prohlížela si ráda staré fotografie, knihy a časopisy.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4746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Doplňte čárky v několikanásobných větných členech: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Ž</a:t>
            </a:r>
            <a:r>
              <a:rPr lang="cs-CZ" dirty="0" smtClean="0"/>
              <a:t>ivelní pohromy jsou vichřice povodeň</a:t>
            </a:r>
            <a:r>
              <a:rPr lang="cs-CZ" dirty="0"/>
              <a:t> </a:t>
            </a:r>
            <a:r>
              <a:rPr lang="cs-CZ" dirty="0" smtClean="0"/>
              <a:t>požár. Naše lesy jsou bohaté na lesní plodiny houby. Mluví se zde anglicky německy a španělsky. Zítra si </a:t>
            </a:r>
            <a:r>
              <a:rPr lang="cs-CZ" dirty="0" smtClean="0"/>
              <a:t>přineste pracovní sešity </a:t>
            </a:r>
            <a:r>
              <a:rPr lang="cs-CZ" dirty="0" smtClean="0"/>
              <a:t>učebnice ale i slovníky. V </a:t>
            </a:r>
            <a:r>
              <a:rPr lang="cs-CZ" dirty="0" smtClean="0"/>
              <a:t>obchodním </a:t>
            </a:r>
            <a:r>
              <a:rPr lang="cs-CZ" dirty="0" smtClean="0"/>
              <a:t>domě </a:t>
            </a:r>
            <a:r>
              <a:rPr lang="cs-CZ" dirty="0"/>
              <a:t>je </a:t>
            </a:r>
            <a:r>
              <a:rPr lang="cs-CZ" dirty="0" smtClean="0"/>
              <a:t>schodiště výtah i pohyblivé schody. Před námi byl nádherný výhled na hory jezera lesy. Koupili jsme si rohlíky chléb dokonce i tvarohové šátečky. </a:t>
            </a:r>
            <a:r>
              <a:rPr lang="cs-CZ" dirty="0" smtClean="0"/>
              <a:t>Můj starší bratr a jeho nejlepší kamarád jsou už na cestě.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780321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303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Větné členy několikanásobné</vt:lpstr>
      <vt:lpstr>Větné členy několikanásobné</vt:lpstr>
      <vt:lpstr>Větné členy několikanásobné</vt:lpstr>
      <vt:lpstr>Určete několikanásobné větné členy:</vt:lpstr>
      <vt:lpstr>Doplňte čárky v několikanásobných větných členech: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20</cp:revision>
  <dcterms:created xsi:type="dcterms:W3CDTF">2012-03-08T12:59:08Z</dcterms:created>
  <dcterms:modified xsi:type="dcterms:W3CDTF">2012-04-27T08:25:42Z</dcterms:modified>
</cp:coreProperties>
</file>