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3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8CAD53-3B21-401F-AE14-BC254C0EF8CE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C37529-15A3-4330-84B2-49C1FE062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440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4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C37529-15A3-4330-84B2-49C1FE06227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707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4C95-0114-4DC5-803C-F074BB7120EB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8AFB4-50EC-4AAF-B16F-3549EB71C5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4C95-0114-4DC5-803C-F074BB7120EB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8AFB4-50EC-4AAF-B16F-3549EB71C5E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4C95-0114-4DC5-803C-F074BB7120EB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8AFB4-50EC-4AAF-B16F-3549EB71C5E9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4C95-0114-4DC5-803C-F074BB7120EB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8AFB4-50EC-4AAF-B16F-3549EB71C5E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4C95-0114-4DC5-803C-F074BB7120EB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8AFB4-50EC-4AAF-B16F-3549EB71C5E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4C95-0114-4DC5-803C-F074BB7120EB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8AFB4-50EC-4AAF-B16F-3549EB71C5E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4C95-0114-4DC5-803C-F074BB7120EB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8AFB4-50EC-4AAF-B16F-3549EB71C5E9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4C95-0114-4DC5-803C-F074BB7120EB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8AFB4-50EC-4AAF-B16F-3549EB71C5E9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4C95-0114-4DC5-803C-F074BB7120EB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8AFB4-50EC-4AAF-B16F-3549EB71C5E9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4C95-0114-4DC5-803C-F074BB7120EB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8AFB4-50EC-4AAF-B16F-3549EB71C5E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15A44C95-0114-4DC5-803C-F074BB7120EB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8AFB4-50EC-4AAF-B16F-3549EB71C5E9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15A44C95-0114-4DC5-803C-F074BB7120EB}" type="datetimeFigureOut">
              <a:rPr lang="cs-CZ" smtClean="0"/>
              <a:t>17.11.2011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9578AFB4-50EC-4AAF-B16F-3549EB71C5E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9600" y="116633"/>
            <a:ext cx="7924800" cy="2592288"/>
          </a:xfrm>
        </p:spPr>
        <p:txBody>
          <a:bodyPr/>
          <a:lstStyle/>
          <a:p>
            <a:r>
              <a:rPr lang="cs-CZ" sz="4000" dirty="0" smtClean="0">
                <a:solidFill>
                  <a:schemeClr val="bg1"/>
                </a:solidFill>
              </a:rPr>
              <a:t>Šablona III/2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7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JOSEF LADA</a:t>
            </a:r>
            <a:endParaRPr lang="cs-CZ" sz="72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505200"/>
            <a:ext cx="8640960" cy="316416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Mgr. Hana </a:t>
            </a:r>
            <a:r>
              <a:rPr lang="cs-CZ" sz="3600" dirty="0" err="1" smtClean="0"/>
              <a:t>Stodulková</a:t>
            </a:r>
            <a:r>
              <a:rPr lang="cs-CZ" sz="3600" dirty="0" smtClean="0"/>
              <a:t> – ZŠ, Horní Slavkov</a:t>
            </a:r>
          </a:p>
          <a:p>
            <a:r>
              <a:rPr lang="cs-CZ" sz="3600" dirty="0" smtClean="0"/>
              <a:t>VY_32_INOVACE_276_ </a:t>
            </a:r>
            <a:r>
              <a:rPr lang="cs-CZ" sz="3600" dirty="0" smtClean="0"/>
              <a:t>JOSEF LADA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1419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930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355976" y="1556792"/>
            <a:ext cx="4755441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Narodil se koncem 19. stol. </a:t>
            </a:r>
            <a:r>
              <a:rPr lang="cs-CZ" sz="4000" dirty="0"/>
              <a:t>v</a:t>
            </a:r>
            <a:r>
              <a:rPr lang="cs-CZ" sz="4000" dirty="0" smtClean="0"/>
              <a:t> Hrusicích.</a:t>
            </a:r>
          </a:p>
          <a:p>
            <a:endParaRPr lang="cs-CZ" sz="4000" dirty="0"/>
          </a:p>
          <a:p>
            <a:r>
              <a:rPr lang="cs-CZ" sz="4000" dirty="0" smtClean="0"/>
              <a:t>Byl malíř, ilustrátor, autor moderních pohádek.</a:t>
            </a:r>
            <a:endParaRPr lang="cs-CZ" sz="4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JOSEF LADA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79914"/>
            <a:ext cx="310515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73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467544" y="1412776"/>
            <a:ext cx="8424936" cy="478539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Pocházel ze čtyř dětí.</a:t>
            </a:r>
          </a:p>
          <a:p>
            <a:r>
              <a:rPr lang="cs-CZ" sz="4000" dirty="0" smtClean="0"/>
              <a:t>Chodil do hrusické školy, učení ho moc nebavilo kromě přírodopisu       a kreslení.</a:t>
            </a:r>
          </a:p>
          <a:p>
            <a:r>
              <a:rPr lang="cs-CZ" sz="4000" dirty="0" smtClean="0"/>
              <a:t>Učil se malířem pokojů, později knihařem – zlatičem.</a:t>
            </a:r>
          </a:p>
          <a:p>
            <a:endParaRPr lang="cs-CZ" sz="4000" dirty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2248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23528" y="1268760"/>
            <a:ext cx="864096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Usadil se v Praze, oženil, měl dvě dcery,  z nichž mladší Eva zahynula ve 2. světové válce při náletu na Prahu. </a:t>
            </a:r>
          </a:p>
          <a:p>
            <a:endParaRPr lang="cs-CZ" sz="4000" dirty="0"/>
          </a:p>
          <a:p>
            <a:endParaRPr lang="cs-CZ" sz="4000" dirty="0"/>
          </a:p>
          <a:p>
            <a:r>
              <a:rPr lang="cs-CZ" sz="4000" dirty="0" smtClean="0"/>
              <a:t>Zemřel v pol. 2o. století v Praze.</a:t>
            </a:r>
          </a:p>
          <a:p>
            <a:r>
              <a:rPr lang="cs-CZ" sz="4800" dirty="0" smtClean="0"/>
              <a:t> </a:t>
            </a:r>
          </a:p>
          <a:p>
            <a:endParaRPr lang="cs-CZ" sz="4800" dirty="0" smtClean="0"/>
          </a:p>
          <a:p>
            <a:endParaRPr lang="cs-CZ" sz="4800" dirty="0" smtClean="0"/>
          </a:p>
        </p:txBody>
      </p:sp>
    </p:spTree>
    <p:extLst>
      <p:ext uri="{BB962C8B-B14F-4D97-AF65-F5344CB8AC3E}">
        <p14:creationId xmlns:p14="http://schemas.microsoft.com/office/powerpoint/2010/main" val="255734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nd01.jxs.cz/358/347/4b5cb9eab9_22445404_o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764704"/>
            <a:ext cx="7768822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5386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-0ZCY\Desktop\ssssss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692696"/>
            <a:ext cx="7776864" cy="5573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635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Moje abeceda</a:t>
            </a:r>
          </a:p>
          <a:p>
            <a:r>
              <a:rPr lang="cs-CZ" sz="4000" dirty="0" smtClean="0"/>
              <a:t>Ladův veselý přírodopis</a:t>
            </a:r>
          </a:p>
          <a:p>
            <a:r>
              <a:rPr lang="cs-CZ" sz="4000" dirty="0" smtClean="0"/>
              <a:t>O kocourku Mikešovi</a:t>
            </a:r>
          </a:p>
          <a:p>
            <a:r>
              <a:rPr lang="cs-CZ" sz="4000" dirty="0" smtClean="0"/>
              <a:t>Ladovy pohádky</a:t>
            </a:r>
          </a:p>
          <a:p>
            <a:r>
              <a:rPr lang="cs-CZ" sz="4000" dirty="0" smtClean="0"/>
              <a:t>Josef Lada dětem</a:t>
            </a:r>
          </a:p>
          <a:p>
            <a:r>
              <a:rPr lang="cs-CZ" sz="4000" dirty="0" smtClean="0"/>
              <a:t>Bubáci a hastrmani</a:t>
            </a:r>
            <a:endParaRPr lang="cs-CZ" sz="4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DÍLA</a:t>
            </a:r>
            <a:endParaRPr lang="cs-CZ" sz="5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6242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google.cz dne 17.9.2011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5777" y="1156102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</a:t>
            </a:r>
            <a:r>
              <a:rPr lang="cs-CZ" dirty="0"/>
              <a:t>1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1545279"/>
            <a:ext cx="75608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josef+lada+portr%C3%A9t&amp;hl=cs&amp;tbs=isz:m&amp;tbm=isch&amp;tbnid=kuqVwXoCLgRSLM:&amp;imgrefurl=http://www.umelci.estranky.cz/fotoalbum/josef-lada/josef-lada.html&amp;docid=fHjBAZmrFGwxvM&amp;itg=1&amp;w=326&amp;h=460&amp;ei=2tF0TtuIN4-K4gSB_qCQDQ&amp;zoom=1&amp;iact=hc&amp;vpx=247&amp;vpy=132&amp;dur=2075&amp;hovh=267&amp;hovw=189&amp;tx=115&amp;ty=143&amp;page=1&amp;tbnh=103&amp;tbnw=73&amp;start=0&amp;ndsp=25&amp;ved=1t:429,r:1,s:0&amp;biw=1366&amp;bih=587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4" y="358882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958156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josef+lada+obr%C3%A1zky&amp;hl=cs&amp;tbs=isz:m&amp;tbm=isch&amp;tbnid=78qAfqqzmcJdxM:&amp;imgrefurl=http://corlyn.blog.cz/0802/par-nadhernych-obrazku-od-josefa-lady&amp;docid=L1MWLTRkvAewHM&amp;w=600&amp;h=421&amp;ei=edJ0TpaOJsnOswaLhPWnCw&amp;zoom=1&amp;biw=1366&amp;bih=587&amp;iact=rc&amp;dur=109&amp;page=1&amp;tbnh=151&amp;tbnw=228&amp;start=0&amp;ndsp=12&amp;ved=1t:429,r:1,s:0&amp;tx=126&amp;ty=98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45777" y="5754014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5776" y="6142462"/>
            <a:ext cx="7398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http://corlyn.blog.cz/0802/par-nadhernych-obrazku-od-josefa-lady</a:t>
            </a:r>
          </a:p>
        </p:txBody>
      </p:sp>
    </p:spTree>
    <p:extLst>
      <p:ext uri="{BB962C8B-B14F-4D97-AF65-F5344CB8AC3E}">
        <p14:creationId xmlns:p14="http://schemas.microsoft.com/office/powerpoint/2010/main" val="2967457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77</TotalTime>
  <Words>151</Words>
  <Application>Microsoft Office PowerPoint</Application>
  <PresentationFormat>Předvádění na obrazovce (4:3)</PresentationFormat>
  <Paragraphs>30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Mountain</vt:lpstr>
      <vt:lpstr>Šablona III/2  JOSEF LADA</vt:lpstr>
      <vt:lpstr>JOSEF LADA</vt:lpstr>
      <vt:lpstr>Prezentace aplikace PowerPoint</vt:lpstr>
      <vt:lpstr>Prezentace aplikace PowerPoint</vt:lpstr>
      <vt:lpstr>Prezentace aplikace PowerPoint</vt:lpstr>
      <vt:lpstr>Prezentace aplikace PowerPoint</vt:lpstr>
      <vt:lpstr>DÍLA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 JOSEF LADA</dc:title>
  <dc:creator>PC-0ZCY</dc:creator>
  <cp:lastModifiedBy>PC-0ZCY</cp:lastModifiedBy>
  <cp:revision>10</cp:revision>
  <dcterms:created xsi:type="dcterms:W3CDTF">2011-08-05T18:12:32Z</dcterms:created>
  <dcterms:modified xsi:type="dcterms:W3CDTF">2011-11-17T14:21:36Z</dcterms:modified>
</cp:coreProperties>
</file>