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69" r:id="rId3"/>
    <p:sldId id="270" r:id="rId4"/>
    <p:sldId id="271" r:id="rId5"/>
    <p:sldId id="272" r:id="rId6"/>
    <p:sldId id="273" r:id="rId7"/>
    <p:sldId id="274" r:id="rId8"/>
    <p:sldId id="275" r:id="rId9"/>
    <p:sldId id="256" r:id="rId10"/>
    <p:sldId id="260" r:id="rId11"/>
    <p:sldId id="258" r:id="rId12"/>
    <p:sldId id="259" r:id="rId13"/>
    <p:sldId id="257" r:id="rId14"/>
    <p:sldId id="262" r:id="rId15"/>
    <p:sldId id="265" r:id="rId16"/>
    <p:sldId id="276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438" autoAdjust="0"/>
    <p:restoredTop sz="94660"/>
  </p:normalViewPr>
  <p:slideViewPr>
    <p:cSldViewPr>
      <p:cViewPr>
        <p:scale>
          <a:sx n="76" d="100"/>
          <a:sy n="76" d="100"/>
        </p:scale>
        <p:origin x="-1158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5899BB-D9D6-4CA2-AC16-A031FDF4566F}" type="datetimeFigureOut">
              <a:rPr lang="cs-CZ" smtClean="0"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64704-2C47-4707-8852-FB110BA7FF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28669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5899BB-D9D6-4CA2-AC16-A031FDF4566F}" type="datetimeFigureOut">
              <a:rPr lang="cs-CZ" smtClean="0"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64704-2C47-4707-8852-FB110BA7FF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48003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5899BB-D9D6-4CA2-AC16-A031FDF4566F}" type="datetimeFigureOut">
              <a:rPr lang="cs-CZ" smtClean="0"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64704-2C47-4707-8852-FB110BA7FF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52269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5899BB-D9D6-4CA2-AC16-A031FDF4566F}" type="datetimeFigureOut">
              <a:rPr lang="cs-CZ" smtClean="0"/>
              <a:t>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64704-2C47-4707-8852-FB110BA7FF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88455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5899BB-D9D6-4CA2-AC16-A031FDF4566F}" type="datetimeFigureOut">
              <a:rPr lang="cs-CZ" smtClean="0"/>
              <a:t>3.5.2012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64704-2C47-4707-8852-FB110BA7FF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65754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5899BB-D9D6-4CA2-AC16-A031FDF4566F}" type="datetimeFigureOut">
              <a:rPr lang="cs-CZ" smtClean="0"/>
              <a:t>3.5.2012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64704-2C47-4707-8852-FB110BA7FF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34939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5899BB-D9D6-4CA2-AC16-A031FDF4566F}" type="datetimeFigureOut">
              <a:rPr lang="cs-CZ" smtClean="0"/>
              <a:t>3.5.2012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64704-2C47-4707-8852-FB110BA7FF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36940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5899BB-D9D6-4CA2-AC16-A031FDF4566F}" type="datetimeFigureOut">
              <a:rPr lang="cs-CZ" smtClean="0"/>
              <a:t>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64704-2C47-4707-8852-FB110BA7FF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7639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5899BB-D9D6-4CA2-AC16-A031FDF4566F}" type="datetimeFigureOut">
              <a:rPr lang="cs-CZ" smtClean="0"/>
              <a:t>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64704-2C47-4707-8852-FB110BA7FF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26098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5899BB-D9D6-4CA2-AC16-A031FDF4566F}" type="datetimeFigureOut">
              <a:rPr lang="cs-CZ" smtClean="0"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64704-2C47-4707-8852-FB110BA7FF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54870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5899BB-D9D6-4CA2-AC16-A031FDF4566F}" type="datetimeFigureOut">
              <a:rPr lang="cs-CZ" smtClean="0"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64704-2C47-4707-8852-FB110BA7FF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23571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100000">
              <a:schemeClr val="accent4">
                <a:lumMod val="60000"/>
                <a:lumOff val="40000"/>
              </a:schemeClr>
            </a:gs>
            <a:gs pos="33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5899BB-D9D6-4CA2-AC16-A031FDF4566F}" type="datetimeFigureOut">
              <a:rPr lang="cs-CZ" smtClean="0"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864704-2C47-4707-8852-FB110BA7FF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04658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wmf"/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wmf"/><Relationship Id="rId2" Type="http://schemas.openxmlformats.org/officeDocument/2006/relationships/image" Target="../media/image2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100000">
              <a:schemeClr val="accent4">
                <a:lumMod val="60000"/>
                <a:lumOff val="40000"/>
              </a:schemeClr>
            </a:gs>
            <a:gs pos="75000">
              <a:srgbClr val="F07EDF"/>
            </a:gs>
            <a:gs pos="4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03928458"/>
              </p:ext>
            </p:extLst>
          </p:nvPr>
        </p:nvGraphicFramePr>
        <p:xfrm>
          <a:off x="1250950" y="2082324"/>
          <a:ext cx="6642100" cy="3561715"/>
        </p:xfrm>
        <a:graphic>
          <a:graphicData uri="http://schemas.openxmlformats.org/drawingml/2006/table">
            <a:tbl>
              <a:tblPr/>
              <a:tblGrid>
                <a:gridCol w="1231900"/>
                <a:gridCol w="5410200"/>
              </a:tblGrid>
              <a:tr h="89090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ŠKOLA TIŠICE, okres MĚLNÍK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9090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bg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Mgr. Marcela Lazáková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89000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VY_32_INOVACE_01_PRVOUKA</a:t>
                      </a:r>
                      <a:r>
                        <a:rPr lang="cs-CZ" sz="14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I. ROČNÍK_DOPRAVNÍ ZNAČKY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9090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CZ.1.07/1.4.00/21.3130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676" descr="Obrázek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4075" y="692150"/>
            <a:ext cx="4968875" cy="963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243776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01872153"/>
              </p:ext>
            </p:extLst>
          </p:nvPr>
        </p:nvGraphicFramePr>
        <p:xfrm>
          <a:off x="1431335" y="1594447"/>
          <a:ext cx="6281329" cy="4623519"/>
        </p:xfrm>
        <a:graphic>
          <a:graphicData uri="http://schemas.openxmlformats.org/drawingml/2006/table">
            <a:tbl>
              <a:tblPr/>
              <a:tblGrid>
                <a:gridCol w="1617631"/>
                <a:gridCol w="4663698"/>
              </a:tblGrid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Prezentace seznamuje</a:t>
                      </a:r>
                      <a:r>
                        <a:rPr lang="cs-CZ" sz="1200" baseline="0" dirty="0" smtClean="0"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s důležitými dopravními předpisy a značkami, vede k uvědomění si možného nebezpečí  po cestě do školy a v nejbližším okolí.</a:t>
                      </a:r>
                      <a:endParaRPr lang="cs-CZ" sz="800" dirty="0">
                        <a:solidFill>
                          <a:schemeClr val="bg1"/>
                        </a:solidFill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839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JAZYK: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bg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8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OČEKÁVANÝ VÝSTUP: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Uplatňuje</a:t>
                      </a:r>
                      <a:r>
                        <a:rPr lang="cs-CZ" sz="1200" baseline="0" dirty="0" smtClean="0">
                          <a:solidFill>
                            <a:schemeClr val="bg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základní pravidla účastníků silničního provozu, d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ojde bezpečně a nejkratší cestou</a:t>
                      </a:r>
                      <a:r>
                        <a:rPr lang="cs-CZ" sz="1200" baseline="0" dirty="0" smtClean="0">
                          <a:solidFill>
                            <a:schemeClr val="bg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do školy a zpět.</a:t>
                      </a:r>
                      <a:endParaRPr lang="cs-CZ" sz="8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16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doprava</a:t>
                      </a:r>
                      <a:r>
                        <a:rPr lang="cs-CZ" sz="1200" baseline="0" dirty="0" smtClean="0"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, 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emafor, pravidla silničního provozu, chování na ulici </a:t>
                      </a:r>
                      <a:endParaRPr lang="cs-CZ" sz="1200" dirty="0">
                        <a:solidFill>
                          <a:schemeClr val="bg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INTERAKTIVITY: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Kombinace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97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CÍLOVÁ SKUPINA: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Žák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STUPEŇ A TYP VZDĚLÁNÍ: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vzdělávání – první stupeň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TYPICKÁ VĚKOVÁ SKUPINA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6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- 8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let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1431925" y="159385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6" name="Picture 676" descr="Obrázek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32656"/>
            <a:ext cx="4968875" cy="963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60989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SEMAFOR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289967"/>
            <a:ext cx="2736304" cy="24095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 descr="C:\Users\Marcela\AppData\Local\Microsoft\Windows\Temporary Internet Files\Content.IE5\A8HL4W8Z\MP90040717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845240"/>
            <a:ext cx="3030492" cy="3789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Marcela\AppData\Local\Microsoft\Windows\Temporary Internet Files\Content.IE5\4FQJNST6\MP900423670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071749"/>
            <a:ext cx="3049234" cy="45716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143985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JDI                       STŮJ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738327"/>
            <a:ext cx="2592288" cy="4301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844824"/>
            <a:ext cx="2779396" cy="41788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470034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PŘECHOD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060848"/>
            <a:ext cx="3528392" cy="3528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027465"/>
            <a:ext cx="3980734" cy="34796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748962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800" decel="100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800" decel="100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800" decel="100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800" decel="100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800" decel="100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800" decel="100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800" decel="100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800" decel="100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1143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STEZKA PRO KOLA           ZÁKAZ VJEZDU 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870025"/>
            <a:ext cx="3664014" cy="34445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861794"/>
            <a:ext cx="3663950" cy="3451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510955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ZÁKAZY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615" y="980728"/>
            <a:ext cx="3168352" cy="29835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149080"/>
            <a:ext cx="2587235" cy="24367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835" y="4121795"/>
            <a:ext cx="2528481" cy="240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7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3962154"/>
            <a:ext cx="2344323" cy="23524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075251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POZOR DĚTI               PODCHOD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628800"/>
            <a:ext cx="4875981" cy="42589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5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060848"/>
            <a:ext cx="2736304" cy="27363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832895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9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9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69421" y="2996952"/>
            <a:ext cx="7772400" cy="1539602"/>
          </a:xfrm>
        </p:spPr>
        <p:txBody>
          <a:bodyPr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KŘIŽOVATKA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1026" name="Picture 2" descr="C:\Users\Marcela\AppData\Local\Microsoft\Windows\Temporary Internet Files\Content.IE5\4FQJNST6\MC9004112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154" y="341925"/>
            <a:ext cx="3314364" cy="31397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2806" y="495213"/>
            <a:ext cx="3544771" cy="28332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690" y="4020291"/>
            <a:ext cx="3351574" cy="26709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3065" y="3861897"/>
            <a:ext cx="3313162" cy="26441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646994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HLAVNÍ SILNICE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1035" name="Picture 11" descr="C:\Users\Marcela\AppData\Local\Microsoft\Windows\Temporary Internet Files\Content.IE5\RVBIHE9J\MC9004114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916832"/>
            <a:ext cx="3657600" cy="3447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Marcela\AppData\Local\Microsoft\Windows\Temporary Internet Files\Content.IE5\4FQJNST6\MC90041140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5444" y="1886897"/>
            <a:ext cx="3647038" cy="3446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19599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9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9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POZOR VLAK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3075" name="Picture 3" descr="C:\Users\Marcela\AppData\Local\Microsoft\Windows\Temporary Internet Files\Content.IE5\A8HL4W8Z\MC90041138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566757"/>
            <a:ext cx="3851431" cy="28036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Marcela\AppData\Local\Microsoft\Windows\Temporary Internet Files\Content.IE5\4FQJNST6\MC90041137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4952" y="3321836"/>
            <a:ext cx="4061544" cy="3260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975" y="3257568"/>
            <a:ext cx="4146927" cy="33340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40432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PŘIKÁZANÝ SMĚR JÍZDY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4100" name="Picture 4" descr="C:\Users\Marcela\AppData\Local\Microsoft\Windows\Temporary Internet Files\Content.IE5\RVBIHE9J\MC90041125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196752"/>
            <a:ext cx="3502182" cy="3349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924944"/>
            <a:ext cx="3505504" cy="33408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682816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355160" cy="1143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ZÁKAZ ZASTAVENÍ       ZÁKAZ STÁNÍ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2051" name="Picture 3" descr="C:\Users\Marcela\AppData\Local\Microsoft\Windows\Temporary Internet Files\Content.IE5\A8HL4W8Z\MP90042520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844824"/>
            <a:ext cx="5220072" cy="3478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431644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ZATÁČKA               SLEPÁ ULICE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032" y="1988840"/>
            <a:ext cx="3700077" cy="29497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988840"/>
            <a:ext cx="3240360" cy="31355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915450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84168" y="2967854"/>
            <a:ext cx="1678037" cy="1143000"/>
          </a:xfrm>
        </p:spPr>
        <p:txBody>
          <a:bodyPr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STŮJ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1579731" y="2780928"/>
            <a:ext cx="1472869" cy="1418456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7829" y="789765"/>
            <a:ext cx="1524925" cy="1524925"/>
          </a:xfrm>
          <a:prstGeom prst="rect">
            <a:avLst/>
          </a:prstGeom>
          <a:noFill/>
          <a:ln>
            <a:noFill/>
          </a:ln>
          <a:effectLst/>
        </p:spPr>
      </p:pic>
      <p:sp>
        <p:nvSpPr>
          <p:cNvPr id="6" name="Ovál 5"/>
          <p:cNvSpPr/>
          <p:nvPr/>
        </p:nvSpPr>
        <p:spPr>
          <a:xfrm>
            <a:off x="1629886" y="4765523"/>
            <a:ext cx="1472868" cy="1418456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5580113" y="5006888"/>
            <a:ext cx="3168352" cy="9989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PŘIPRAV SE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2" name="Nadpis 1"/>
          <p:cNvSpPr txBox="1">
            <a:spLocks/>
          </p:cNvSpPr>
          <p:nvPr/>
        </p:nvSpPr>
        <p:spPr>
          <a:xfrm>
            <a:off x="6082475" y="980727"/>
            <a:ext cx="1678037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JEĎ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cxnSp>
        <p:nvCxnSpPr>
          <p:cNvPr id="8" name="Přímá spojnice se šipkou 7"/>
          <p:cNvCxnSpPr/>
          <p:nvPr/>
        </p:nvCxnSpPr>
        <p:spPr>
          <a:xfrm flipH="1">
            <a:off x="3102754" y="1552227"/>
            <a:ext cx="3269446" cy="360496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>
            <a:endCxn id="1028" idx="3"/>
          </p:cNvCxnSpPr>
          <p:nvPr/>
        </p:nvCxnSpPr>
        <p:spPr>
          <a:xfrm flipH="1" flipV="1">
            <a:off x="3102754" y="1552228"/>
            <a:ext cx="3269446" cy="19379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H="1" flipV="1">
            <a:off x="3102754" y="3645025"/>
            <a:ext cx="2765390" cy="186135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829180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2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3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0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31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3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8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39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4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4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6" grpId="0" animBg="1"/>
      <p:bldP spid="11" grpId="0"/>
      <p:bldP spid="1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1800" dirty="0" smtClean="0">
                <a:solidFill>
                  <a:schemeClr val="accent6">
                    <a:lumMod val="75000"/>
                  </a:schemeClr>
                </a:solidFill>
              </a:rPr>
              <a:t>obrázky jsou z galerie Office </a:t>
            </a:r>
          </a:p>
          <a:p>
            <a:pPr marL="0" indent="0">
              <a:buNone/>
            </a:pPr>
            <a:endParaRPr lang="cs-CZ" sz="1800" dirty="0"/>
          </a:p>
          <a:p>
            <a:pPr>
              <a:buFont typeface="Wingdings" pitchFamily="2" charset="2"/>
              <a:buChar char="v"/>
            </a:pPr>
            <a:r>
              <a:rPr lang="cs-CZ" sz="1800" dirty="0">
                <a:solidFill>
                  <a:schemeClr val="accent6">
                    <a:lumMod val="75000"/>
                  </a:schemeClr>
                </a:solidFill>
              </a:rPr>
              <a:t>[cit. </a:t>
            </a:r>
            <a:r>
              <a:rPr lang="cs-CZ" sz="1800" dirty="0" smtClean="0">
                <a:solidFill>
                  <a:schemeClr val="accent6">
                    <a:lumMod val="75000"/>
                  </a:schemeClr>
                </a:solidFill>
              </a:rPr>
              <a:t>2011-09-07].</a:t>
            </a:r>
            <a:endParaRPr lang="cs-CZ" sz="1800" dirty="0">
              <a:solidFill>
                <a:schemeClr val="accent6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sz="1800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Použité zdroje: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23801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188</TotalTime>
  <Words>164</Words>
  <Application>Microsoft Office PowerPoint</Application>
  <PresentationFormat>Předvádění na obrazovce (4:3)</PresentationFormat>
  <Paragraphs>45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Prezentace aplikace PowerPoint</vt:lpstr>
      <vt:lpstr>Prezentace aplikace PowerPoint</vt:lpstr>
      <vt:lpstr>SEMAFOR</vt:lpstr>
      <vt:lpstr>JDI                       STŮJ</vt:lpstr>
      <vt:lpstr>PŘECHOD</vt:lpstr>
      <vt:lpstr>STEZKA PRO KOLA           ZÁKAZ VJEZDU </vt:lpstr>
      <vt:lpstr>ZÁKAZY</vt:lpstr>
      <vt:lpstr>POZOR DĚTI               PODCHOD</vt:lpstr>
      <vt:lpstr>KŘIŽOVATKA</vt:lpstr>
      <vt:lpstr>HLAVNÍ SILNICE</vt:lpstr>
      <vt:lpstr>POZOR VLAK</vt:lpstr>
      <vt:lpstr>PŘIKÁZANÝ SMĚR JÍZDY</vt:lpstr>
      <vt:lpstr>ZÁKAZ ZASTAVENÍ       ZÁKAZ STÁNÍ</vt:lpstr>
      <vt:lpstr>ZATÁČKA               SLEPÁ ULICE</vt:lpstr>
      <vt:lpstr>STŮJ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</dc:creator>
  <cp:lastModifiedBy>Učitel</cp:lastModifiedBy>
  <cp:revision>25</cp:revision>
  <dcterms:created xsi:type="dcterms:W3CDTF">2012-04-20T20:45:58Z</dcterms:created>
  <dcterms:modified xsi:type="dcterms:W3CDTF">2012-05-03T14:25:30Z</dcterms:modified>
</cp:coreProperties>
</file>