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  <p:sldMasterId id="214748367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BB3AD3-95A3-4041-8762-578E9B661F9F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84775F3-60C5-4358-91C7-FC03851BAD8F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B363AFC7-F9EE-4972-B1D8-DC6A72FB41F3}" type="parTrans" cxnId="{77CAD022-597F-4372-8854-313662BDCC32}">
      <dgm:prSet/>
      <dgm:spPr/>
      <dgm:t>
        <a:bodyPr/>
        <a:lstStyle/>
        <a:p>
          <a:endParaRPr lang="cs-CZ"/>
        </a:p>
      </dgm:t>
    </dgm:pt>
    <dgm:pt modelId="{15576551-0348-4E5F-B512-984BBC55DB70}" type="sibTrans" cxnId="{77CAD022-597F-4372-8854-313662BDCC32}">
      <dgm:prSet/>
      <dgm:spPr/>
      <dgm:t>
        <a:bodyPr/>
        <a:lstStyle/>
        <a:p>
          <a:endParaRPr lang="cs-CZ"/>
        </a:p>
      </dgm:t>
    </dgm:pt>
    <dgm:pt modelId="{26D77399-2E20-4CB1-8EAE-DB11429E107C}">
      <dgm:prSet phldrT="[Text]"/>
      <dgm:spPr/>
      <dgm:t>
        <a:bodyPr/>
        <a:lstStyle/>
        <a:p>
          <a:r>
            <a:rPr lang="cs-CZ" dirty="0" smtClean="0"/>
            <a:t>HRUĎ</a:t>
          </a:r>
          <a:endParaRPr lang="cs-CZ" dirty="0"/>
        </a:p>
      </dgm:t>
    </dgm:pt>
    <dgm:pt modelId="{EF56F912-FF66-4C37-BF54-65BC212EE332}" type="parTrans" cxnId="{DCB613A0-025E-4898-8905-EC9831FFBC46}">
      <dgm:prSet/>
      <dgm:spPr/>
      <dgm:t>
        <a:bodyPr/>
        <a:lstStyle/>
        <a:p>
          <a:endParaRPr lang="cs-CZ"/>
        </a:p>
      </dgm:t>
    </dgm:pt>
    <dgm:pt modelId="{FC2D7E9D-F165-468C-A32A-F8A90F493933}" type="sibTrans" cxnId="{DCB613A0-025E-4898-8905-EC9831FFBC46}">
      <dgm:prSet/>
      <dgm:spPr/>
      <dgm:t>
        <a:bodyPr/>
        <a:lstStyle/>
        <a:p>
          <a:endParaRPr lang="cs-CZ"/>
        </a:p>
      </dgm:t>
    </dgm:pt>
    <dgm:pt modelId="{78EA78E0-FF81-44F7-8B46-589EC7265D30}">
      <dgm:prSet phldrT="[Text]"/>
      <dgm:spPr/>
      <dgm:t>
        <a:bodyPr/>
        <a:lstStyle/>
        <a:p>
          <a:r>
            <a:rPr lang="cs-CZ" dirty="0" smtClean="0"/>
            <a:t>ZADEČEK</a:t>
          </a:r>
          <a:endParaRPr lang="cs-CZ" dirty="0"/>
        </a:p>
      </dgm:t>
    </dgm:pt>
    <dgm:pt modelId="{B5A210C5-1120-4465-B728-2EB5A01EBAD0}" type="parTrans" cxnId="{08C7E997-C6D4-4A0F-8005-18923E4450B0}">
      <dgm:prSet/>
      <dgm:spPr/>
      <dgm:t>
        <a:bodyPr/>
        <a:lstStyle/>
        <a:p>
          <a:endParaRPr lang="cs-CZ"/>
        </a:p>
      </dgm:t>
    </dgm:pt>
    <dgm:pt modelId="{C75C18C4-C869-497B-936C-A4F67B6501E2}" type="sibTrans" cxnId="{08C7E997-C6D4-4A0F-8005-18923E4450B0}">
      <dgm:prSet/>
      <dgm:spPr/>
      <dgm:t>
        <a:bodyPr/>
        <a:lstStyle/>
        <a:p>
          <a:endParaRPr lang="cs-CZ"/>
        </a:p>
      </dgm:t>
    </dgm:pt>
    <dgm:pt modelId="{A10574A0-C5F4-49DB-8865-378EE2348701}" type="pres">
      <dgm:prSet presAssocID="{20BB3AD3-95A3-4041-8762-578E9B661F9F}" presName="linearFlow" presStyleCnt="0">
        <dgm:presLayoutVars>
          <dgm:resizeHandles val="exact"/>
        </dgm:presLayoutVars>
      </dgm:prSet>
      <dgm:spPr/>
    </dgm:pt>
    <dgm:pt modelId="{DE7F24C4-E04D-4BF5-BCBF-E01064D37153}" type="pres">
      <dgm:prSet presAssocID="{A84775F3-60C5-4358-91C7-FC03851BAD8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902207-DDB7-4DBC-ABB8-ACDFB18261A3}" type="pres">
      <dgm:prSet presAssocID="{15576551-0348-4E5F-B512-984BBC55DB70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E2F629B-92B1-4D65-9206-E8CF8E868B0F}" type="pres">
      <dgm:prSet presAssocID="{15576551-0348-4E5F-B512-984BBC55DB70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1188FF02-D862-44D4-8BCB-9C7FDBD6659F}" type="pres">
      <dgm:prSet presAssocID="{26D77399-2E20-4CB1-8EAE-DB11429E107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3CC9DC-6273-475B-B039-9A1B5902D081}" type="pres">
      <dgm:prSet presAssocID="{FC2D7E9D-F165-468C-A32A-F8A90F49393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E1C2E5DD-8E54-4424-AB33-262B14A5CE79}" type="pres">
      <dgm:prSet presAssocID="{FC2D7E9D-F165-468C-A32A-F8A90F493933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394A24A6-D265-4686-A879-193BFD882DDB}" type="pres">
      <dgm:prSet presAssocID="{78EA78E0-FF81-44F7-8B46-589EC7265D30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8288BF-440C-41E9-8043-FCAA5B480104}" type="presOf" srcId="{78EA78E0-FF81-44F7-8B46-589EC7265D30}" destId="{394A24A6-D265-4686-A879-193BFD882DDB}" srcOrd="0" destOrd="0" presId="urn:microsoft.com/office/officeart/2005/8/layout/process2"/>
    <dgm:cxn modelId="{CE2E2A41-4B4E-4D21-A78E-CC165CBBE5E4}" type="presOf" srcId="{26D77399-2E20-4CB1-8EAE-DB11429E107C}" destId="{1188FF02-D862-44D4-8BCB-9C7FDBD6659F}" srcOrd="0" destOrd="0" presId="urn:microsoft.com/office/officeart/2005/8/layout/process2"/>
    <dgm:cxn modelId="{08C7E997-C6D4-4A0F-8005-18923E4450B0}" srcId="{20BB3AD3-95A3-4041-8762-578E9B661F9F}" destId="{78EA78E0-FF81-44F7-8B46-589EC7265D30}" srcOrd="2" destOrd="0" parTransId="{B5A210C5-1120-4465-B728-2EB5A01EBAD0}" sibTransId="{C75C18C4-C869-497B-936C-A4F67B6501E2}"/>
    <dgm:cxn modelId="{69BF011A-DBBE-4041-AD07-5B7C0635A8F3}" type="presOf" srcId="{15576551-0348-4E5F-B512-984BBC55DB70}" destId="{DE2F629B-92B1-4D65-9206-E8CF8E868B0F}" srcOrd="1" destOrd="0" presId="urn:microsoft.com/office/officeart/2005/8/layout/process2"/>
    <dgm:cxn modelId="{77CAD022-597F-4372-8854-313662BDCC32}" srcId="{20BB3AD3-95A3-4041-8762-578E9B661F9F}" destId="{A84775F3-60C5-4358-91C7-FC03851BAD8F}" srcOrd="0" destOrd="0" parTransId="{B363AFC7-F9EE-4972-B1D8-DC6A72FB41F3}" sibTransId="{15576551-0348-4E5F-B512-984BBC55DB70}"/>
    <dgm:cxn modelId="{1EAC1071-3F2E-456B-8DE7-282158ABA12D}" type="presOf" srcId="{A84775F3-60C5-4358-91C7-FC03851BAD8F}" destId="{DE7F24C4-E04D-4BF5-BCBF-E01064D37153}" srcOrd="0" destOrd="0" presId="urn:microsoft.com/office/officeart/2005/8/layout/process2"/>
    <dgm:cxn modelId="{BCA2BAD4-7316-4477-826A-9CF43FD89BDB}" type="presOf" srcId="{FC2D7E9D-F165-468C-A32A-F8A90F493933}" destId="{E1C2E5DD-8E54-4424-AB33-262B14A5CE79}" srcOrd="1" destOrd="0" presId="urn:microsoft.com/office/officeart/2005/8/layout/process2"/>
    <dgm:cxn modelId="{A0B8504F-3EDC-48C9-8E6C-84F1F4C3CD02}" type="presOf" srcId="{20BB3AD3-95A3-4041-8762-578E9B661F9F}" destId="{A10574A0-C5F4-49DB-8865-378EE2348701}" srcOrd="0" destOrd="0" presId="urn:microsoft.com/office/officeart/2005/8/layout/process2"/>
    <dgm:cxn modelId="{F1EC2A73-63D1-4634-B8C2-2BBE65735337}" type="presOf" srcId="{15576551-0348-4E5F-B512-984BBC55DB70}" destId="{43902207-DDB7-4DBC-ABB8-ACDFB18261A3}" srcOrd="0" destOrd="0" presId="urn:microsoft.com/office/officeart/2005/8/layout/process2"/>
    <dgm:cxn modelId="{8A6E5E66-DEB4-4296-9136-AD0DFA873A64}" type="presOf" srcId="{FC2D7E9D-F165-468C-A32A-F8A90F493933}" destId="{1E3CC9DC-6273-475B-B039-9A1B5902D081}" srcOrd="0" destOrd="0" presId="urn:microsoft.com/office/officeart/2005/8/layout/process2"/>
    <dgm:cxn modelId="{DCB613A0-025E-4898-8905-EC9831FFBC46}" srcId="{20BB3AD3-95A3-4041-8762-578E9B661F9F}" destId="{26D77399-2E20-4CB1-8EAE-DB11429E107C}" srcOrd="1" destOrd="0" parTransId="{EF56F912-FF66-4C37-BF54-65BC212EE332}" sibTransId="{FC2D7E9D-F165-468C-A32A-F8A90F493933}"/>
    <dgm:cxn modelId="{6F0E224C-5FEE-49C7-BF0C-07A302509E8E}" type="presParOf" srcId="{A10574A0-C5F4-49DB-8865-378EE2348701}" destId="{DE7F24C4-E04D-4BF5-BCBF-E01064D37153}" srcOrd="0" destOrd="0" presId="urn:microsoft.com/office/officeart/2005/8/layout/process2"/>
    <dgm:cxn modelId="{30FF4BEC-F989-41F2-B9F5-4B745E7962D6}" type="presParOf" srcId="{A10574A0-C5F4-49DB-8865-378EE2348701}" destId="{43902207-DDB7-4DBC-ABB8-ACDFB18261A3}" srcOrd="1" destOrd="0" presId="urn:microsoft.com/office/officeart/2005/8/layout/process2"/>
    <dgm:cxn modelId="{F48A0722-D730-4747-B4DD-55F0BE438793}" type="presParOf" srcId="{43902207-DDB7-4DBC-ABB8-ACDFB18261A3}" destId="{DE2F629B-92B1-4D65-9206-E8CF8E868B0F}" srcOrd="0" destOrd="0" presId="urn:microsoft.com/office/officeart/2005/8/layout/process2"/>
    <dgm:cxn modelId="{9E66024D-BD53-4D21-81E4-18F9B42A31BE}" type="presParOf" srcId="{A10574A0-C5F4-49DB-8865-378EE2348701}" destId="{1188FF02-D862-44D4-8BCB-9C7FDBD6659F}" srcOrd="2" destOrd="0" presId="urn:microsoft.com/office/officeart/2005/8/layout/process2"/>
    <dgm:cxn modelId="{587AA5C9-AED4-45E6-9FB1-57314D117F0E}" type="presParOf" srcId="{A10574A0-C5F4-49DB-8865-378EE2348701}" destId="{1E3CC9DC-6273-475B-B039-9A1B5902D081}" srcOrd="3" destOrd="0" presId="urn:microsoft.com/office/officeart/2005/8/layout/process2"/>
    <dgm:cxn modelId="{D184EB0C-EDF5-49F8-A1E0-7DFB1A631D83}" type="presParOf" srcId="{1E3CC9DC-6273-475B-B039-9A1B5902D081}" destId="{E1C2E5DD-8E54-4424-AB33-262B14A5CE79}" srcOrd="0" destOrd="0" presId="urn:microsoft.com/office/officeart/2005/8/layout/process2"/>
    <dgm:cxn modelId="{22ECA6F6-A9EE-4E90-AFB2-B733B2C09AFF}" type="presParOf" srcId="{A10574A0-C5F4-49DB-8865-378EE2348701}" destId="{394A24A6-D265-4686-A879-193BFD882DDB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E8AE34-AF68-4A11-AAF3-08138A22E615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A31A78F-6ED6-4FE4-B65D-8B9A04B4F2AA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25CF2331-C008-4CE4-ABC1-AD7F7F147D7E}" type="parTrans" cxnId="{0414D7AB-107C-4FBA-B0B3-1D590731E248}">
      <dgm:prSet/>
      <dgm:spPr/>
      <dgm:t>
        <a:bodyPr/>
        <a:lstStyle/>
        <a:p>
          <a:endParaRPr lang="cs-CZ"/>
        </a:p>
      </dgm:t>
    </dgm:pt>
    <dgm:pt modelId="{293A2005-AD97-482D-9415-523EB71F2D38}" type="sibTrans" cxnId="{0414D7AB-107C-4FBA-B0B3-1D590731E248}">
      <dgm:prSet/>
      <dgm:spPr/>
      <dgm:t>
        <a:bodyPr/>
        <a:lstStyle/>
        <a:p>
          <a:endParaRPr lang="cs-CZ"/>
        </a:p>
      </dgm:t>
    </dgm:pt>
    <dgm:pt modelId="{A95CE0CB-9C4A-4AF6-9EC8-5E643438DDF5}">
      <dgm:prSet phldrT="[Text]"/>
      <dgm:spPr/>
      <dgm:t>
        <a:bodyPr/>
        <a:lstStyle/>
        <a:p>
          <a:r>
            <a:rPr lang="cs-CZ" dirty="0" smtClean="0"/>
            <a:t>LARVA</a:t>
          </a:r>
          <a:endParaRPr lang="cs-CZ" dirty="0"/>
        </a:p>
      </dgm:t>
    </dgm:pt>
    <dgm:pt modelId="{27951B24-2CB2-43E2-AF01-A724BDAAFB75}" type="parTrans" cxnId="{8C23BBEE-240B-485E-B33D-2538EDC39F70}">
      <dgm:prSet/>
      <dgm:spPr/>
      <dgm:t>
        <a:bodyPr/>
        <a:lstStyle/>
        <a:p>
          <a:endParaRPr lang="cs-CZ"/>
        </a:p>
      </dgm:t>
    </dgm:pt>
    <dgm:pt modelId="{34FC9E07-5BE6-43CC-A3DD-6E12EEF57D60}" type="sibTrans" cxnId="{8C23BBEE-240B-485E-B33D-2538EDC39F70}">
      <dgm:prSet/>
      <dgm:spPr/>
      <dgm:t>
        <a:bodyPr/>
        <a:lstStyle/>
        <a:p>
          <a:endParaRPr lang="cs-CZ"/>
        </a:p>
      </dgm:t>
    </dgm:pt>
    <dgm:pt modelId="{CF667F34-79D0-4D12-AFC0-BB5CA602EFE3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EAF4CF96-78F5-4297-AC14-F89609640A2B}" type="parTrans" cxnId="{EF3C257C-310F-4510-8CF6-71FE73A774B5}">
      <dgm:prSet/>
      <dgm:spPr/>
      <dgm:t>
        <a:bodyPr/>
        <a:lstStyle/>
        <a:p>
          <a:endParaRPr lang="cs-CZ"/>
        </a:p>
      </dgm:t>
    </dgm:pt>
    <dgm:pt modelId="{240ED046-806E-49F2-BC27-10E3C9C6201B}" type="sibTrans" cxnId="{EF3C257C-310F-4510-8CF6-71FE73A774B5}">
      <dgm:prSet/>
      <dgm:spPr/>
      <dgm:t>
        <a:bodyPr/>
        <a:lstStyle/>
        <a:p>
          <a:endParaRPr lang="cs-CZ"/>
        </a:p>
      </dgm:t>
    </dgm:pt>
    <dgm:pt modelId="{96F1CCC4-930E-4E26-84D8-34797B8CD67B}" type="pres">
      <dgm:prSet presAssocID="{1FE8AE34-AF68-4A11-AAF3-08138A22E615}" presName="Name0" presStyleCnt="0">
        <dgm:presLayoutVars>
          <dgm:dir/>
          <dgm:animLvl val="lvl"/>
          <dgm:resizeHandles val="exact"/>
        </dgm:presLayoutVars>
      </dgm:prSet>
      <dgm:spPr/>
    </dgm:pt>
    <dgm:pt modelId="{BBBC0392-5199-4DE1-87F9-AD494573F69E}" type="pres">
      <dgm:prSet presAssocID="{BA31A78F-6ED6-4FE4-B65D-8B9A04B4F2AA}" presName="parTxOnly" presStyleLbl="node1" presStyleIdx="0" presStyleCnt="3" custAng="20115395" custLinFactY="29063" custLinFactNeighborX="-52523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C122DB-9722-4F04-8057-8C34AE18712F}" type="pres">
      <dgm:prSet presAssocID="{293A2005-AD97-482D-9415-523EB71F2D38}" presName="parTxOnlySpace" presStyleCnt="0"/>
      <dgm:spPr/>
    </dgm:pt>
    <dgm:pt modelId="{E050F099-F329-4488-B630-D9408B20B41A}" type="pres">
      <dgm:prSet presAssocID="{A95CE0CB-9C4A-4AF6-9EC8-5E643438DDF5}" presName="parTxOnly" presStyleLbl="node1" presStyleIdx="1" presStyleCnt="3" custAng="1983954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FCAED0-1631-4CFC-8CCF-36F6543A3D9F}" type="pres">
      <dgm:prSet presAssocID="{34FC9E07-5BE6-43CC-A3DD-6E12EEF57D60}" presName="parTxOnlySpace" presStyleCnt="0"/>
      <dgm:spPr/>
    </dgm:pt>
    <dgm:pt modelId="{459AD981-A766-4801-B30E-6F31E96C7EBE}" type="pres">
      <dgm:prSet presAssocID="{CF667F34-79D0-4D12-AFC0-BB5CA602EFE3}" presName="parTxOnly" presStyleLbl="node1" presStyleIdx="2" presStyleCnt="3" custAng="19848271" custLinFactY="-12777" custLinFactNeighborX="-45085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14D7AB-107C-4FBA-B0B3-1D590731E248}" srcId="{1FE8AE34-AF68-4A11-AAF3-08138A22E615}" destId="{BA31A78F-6ED6-4FE4-B65D-8B9A04B4F2AA}" srcOrd="0" destOrd="0" parTransId="{25CF2331-C008-4CE4-ABC1-AD7F7F147D7E}" sibTransId="{293A2005-AD97-482D-9415-523EB71F2D38}"/>
    <dgm:cxn modelId="{2F108C20-6322-4B97-82CC-BC1412714280}" type="presOf" srcId="{BA31A78F-6ED6-4FE4-B65D-8B9A04B4F2AA}" destId="{BBBC0392-5199-4DE1-87F9-AD494573F69E}" srcOrd="0" destOrd="0" presId="urn:microsoft.com/office/officeart/2005/8/layout/chevron1"/>
    <dgm:cxn modelId="{EF3C257C-310F-4510-8CF6-71FE73A774B5}" srcId="{1FE8AE34-AF68-4A11-AAF3-08138A22E615}" destId="{CF667F34-79D0-4D12-AFC0-BB5CA602EFE3}" srcOrd="2" destOrd="0" parTransId="{EAF4CF96-78F5-4297-AC14-F89609640A2B}" sibTransId="{240ED046-806E-49F2-BC27-10E3C9C6201B}"/>
    <dgm:cxn modelId="{B5C04933-1A97-48EB-B00C-48CE6E17D594}" type="presOf" srcId="{CF667F34-79D0-4D12-AFC0-BB5CA602EFE3}" destId="{459AD981-A766-4801-B30E-6F31E96C7EBE}" srcOrd="0" destOrd="0" presId="urn:microsoft.com/office/officeart/2005/8/layout/chevron1"/>
    <dgm:cxn modelId="{69EA92F4-B06D-4DB0-849E-CBBEF29C37D6}" type="presOf" srcId="{A95CE0CB-9C4A-4AF6-9EC8-5E643438DDF5}" destId="{E050F099-F329-4488-B630-D9408B20B41A}" srcOrd="0" destOrd="0" presId="urn:microsoft.com/office/officeart/2005/8/layout/chevron1"/>
    <dgm:cxn modelId="{E22FCFCD-B5E0-44C6-86A3-B36284C89A44}" type="presOf" srcId="{1FE8AE34-AF68-4A11-AAF3-08138A22E615}" destId="{96F1CCC4-930E-4E26-84D8-34797B8CD67B}" srcOrd="0" destOrd="0" presId="urn:microsoft.com/office/officeart/2005/8/layout/chevron1"/>
    <dgm:cxn modelId="{8C23BBEE-240B-485E-B33D-2538EDC39F70}" srcId="{1FE8AE34-AF68-4A11-AAF3-08138A22E615}" destId="{A95CE0CB-9C4A-4AF6-9EC8-5E643438DDF5}" srcOrd="1" destOrd="0" parTransId="{27951B24-2CB2-43E2-AF01-A724BDAAFB75}" sibTransId="{34FC9E07-5BE6-43CC-A3DD-6E12EEF57D60}"/>
    <dgm:cxn modelId="{79A54244-3380-487C-9276-A5959B48D00D}" type="presParOf" srcId="{96F1CCC4-930E-4E26-84D8-34797B8CD67B}" destId="{BBBC0392-5199-4DE1-87F9-AD494573F69E}" srcOrd="0" destOrd="0" presId="urn:microsoft.com/office/officeart/2005/8/layout/chevron1"/>
    <dgm:cxn modelId="{321B8228-1E07-40BE-9304-8F6EC6E55A27}" type="presParOf" srcId="{96F1CCC4-930E-4E26-84D8-34797B8CD67B}" destId="{56C122DB-9722-4F04-8057-8C34AE18712F}" srcOrd="1" destOrd="0" presId="urn:microsoft.com/office/officeart/2005/8/layout/chevron1"/>
    <dgm:cxn modelId="{305CAB8A-CCE8-46F8-A6D6-42CDA9FD941D}" type="presParOf" srcId="{96F1CCC4-930E-4E26-84D8-34797B8CD67B}" destId="{E050F099-F329-4488-B630-D9408B20B41A}" srcOrd="2" destOrd="0" presId="urn:microsoft.com/office/officeart/2005/8/layout/chevron1"/>
    <dgm:cxn modelId="{5167E193-9A73-4B33-BF8B-B237C5B189BA}" type="presParOf" srcId="{96F1CCC4-930E-4E26-84D8-34797B8CD67B}" destId="{49FCAED0-1631-4CFC-8CCF-36F6543A3D9F}" srcOrd="3" destOrd="0" presId="urn:microsoft.com/office/officeart/2005/8/layout/chevron1"/>
    <dgm:cxn modelId="{09A6A795-AD55-45B6-B8BA-B6092A8BD18A}" type="presParOf" srcId="{96F1CCC4-930E-4E26-84D8-34797B8CD67B}" destId="{459AD981-A766-4801-B30E-6F31E96C7EBE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E7F24C4-E04D-4BF5-BCBF-E01064D37153}">
      <dsp:nvSpPr>
        <dsp:cNvPr id="0" name=""/>
        <dsp:cNvSpPr/>
      </dsp:nvSpPr>
      <dsp:spPr>
        <a:xfrm>
          <a:off x="3188970" y="0"/>
          <a:ext cx="1851660" cy="1028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HLAVA</a:t>
          </a:r>
          <a:endParaRPr lang="cs-CZ" sz="2600" kern="1200" dirty="0"/>
        </a:p>
      </dsp:txBody>
      <dsp:txXfrm>
        <a:off x="3188970" y="0"/>
        <a:ext cx="1851660" cy="1028699"/>
      </dsp:txXfrm>
    </dsp:sp>
    <dsp:sp modelId="{43902207-DDB7-4DBC-ABB8-ACDFB18261A3}">
      <dsp:nvSpPr>
        <dsp:cNvPr id="0" name=""/>
        <dsp:cNvSpPr/>
      </dsp:nvSpPr>
      <dsp:spPr>
        <a:xfrm rot="5400000">
          <a:off x="3921918" y="1054417"/>
          <a:ext cx="385762" cy="462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5400000">
        <a:off x="3921918" y="1054417"/>
        <a:ext cx="385762" cy="462915"/>
      </dsp:txXfrm>
    </dsp:sp>
    <dsp:sp modelId="{1188FF02-D862-44D4-8BCB-9C7FDBD6659F}">
      <dsp:nvSpPr>
        <dsp:cNvPr id="0" name=""/>
        <dsp:cNvSpPr/>
      </dsp:nvSpPr>
      <dsp:spPr>
        <a:xfrm>
          <a:off x="3188970" y="1543050"/>
          <a:ext cx="1851660" cy="1028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HRUĎ</a:t>
          </a:r>
          <a:endParaRPr lang="cs-CZ" sz="2600" kern="1200" dirty="0"/>
        </a:p>
      </dsp:txBody>
      <dsp:txXfrm>
        <a:off x="3188970" y="1543050"/>
        <a:ext cx="1851660" cy="1028699"/>
      </dsp:txXfrm>
    </dsp:sp>
    <dsp:sp modelId="{1E3CC9DC-6273-475B-B039-9A1B5902D081}">
      <dsp:nvSpPr>
        <dsp:cNvPr id="0" name=""/>
        <dsp:cNvSpPr/>
      </dsp:nvSpPr>
      <dsp:spPr>
        <a:xfrm rot="5400000">
          <a:off x="3921918" y="2597467"/>
          <a:ext cx="385762" cy="4629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5400000">
        <a:off x="3921918" y="2597467"/>
        <a:ext cx="385762" cy="462915"/>
      </dsp:txXfrm>
    </dsp:sp>
    <dsp:sp modelId="{394A24A6-D265-4686-A879-193BFD882DDB}">
      <dsp:nvSpPr>
        <dsp:cNvPr id="0" name=""/>
        <dsp:cNvSpPr/>
      </dsp:nvSpPr>
      <dsp:spPr>
        <a:xfrm>
          <a:off x="3188970" y="3086099"/>
          <a:ext cx="1851660" cy="1028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ZADEČEK</a:t>
          </a:r>
          <a:endParaRPr lang="cs-CZ" sz="2600" kern="1200" dirty="0"/>
        </a:p>
      </dsp:txBody>
      <dsp:txXfrm>
        <a:off x="3188970" y="3086099"/>
        <a:ext cx="1851660" cy="102869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BC0392-5199-4DE1-87F9-AD494573F69E}">
      <dsp:nvSpPr>
        <dsp:cNvPr id="0" name=""/>
        <dsp:cNvSpPr/>
      </dsp:nvSpPr>
      <dsp:spPr>
        <a:xfrm rot="20115395">
          <a:off x="2321" y="3168355"/>
          <a:ext cx="2828627" cy="11314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VAJÍČKO</a:t>
          </a:r>
          <a:endParaRPr lang="cs-CZ" sz="2200" kern="1200" dirty="0"/>
        </a:p>
      </dsp:txBody>
      <dsp:txXfrm rot="20115395">
        <a:off x="2321" y="3168355"/>
        <a:ext cx="2828627" cy="1131450"/>
      </dsp:txXfrm>
    </dsp:sp>
    <dsp:sp modelId="{E050F099-F329-4488-B630-D9408B20B41A}">
      <dsp:nvSpPr>
        <dsp:cNvPr id="0" name=""/>
        <dsp:cNvSpPr/>
      </dsp:nvSpPr>
      <dsp:spPr>
        <a:xfrm rot="19839548">
          <a:off x="2548086" y="1708070"/>
          <a:ext cx="2828627" cy="11314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LARVA</a:t>
          </a:r>
          <a:endParaRPr lang="cs-CZ" sz="2200" kern="1200" dirty="0"/>
        </a:p>
      </dsp:txBody>
      <dsp:txXfrm rot="19839548">
        <a:off x="2548086" y="1708070"/>
        <a:ext cx="2828627" cy="1131450"/>
      </dsp:txXfrm>
    </dsp:sp>
    <dsp:sp modelId="{459AD981-A766-4801-B30E-6F31E96C7EBE}">
      <dsp:nvSpPr>
        <dsp:cNvPr id="0" name=""/>
        <dsp:cNvSpPr/>
      </dsp:nvSpPr>
      <dsp:spPr>
        <a:xfrm rot="19848271">
          <a:off x="4966322" y="432054"/>
          <a:ext cx="2828627" cy="11314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DOSPĚLEC</a:t>
          </a:r>
          <a:endParaRPr lang="cs-CZ" sz="2200" kern="1200" dirty="0"/>
        </a:p>
      </dsp:txBody>
      <dsp:txXfrm rot="19848271">
        <a:off x="4966322" y="432054"/>
        <a:ext cx="2828627" cy="1131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F400D-325D-4DD9-8339-197167E9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56215E-8BB1-4BD4-968F-73C819243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VY_52_INOVACE_06_1_VÁŽKY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vnější i vnitřní stavby těla  vážek. Pochopení jejich přizpůsobení  vodnímu prostředí. Rozlišování  a pojmenovávání vybraných druhů řádu vážek.Zápis do sešitu. Závěrečné opakování pomocí přesmyček.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30.3.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30.3. </a:t>
            </a:r>
            <a:r>
              <a:rPr lang="cs-CZ" sz="1400" smtClean="0"/>
              <a:t>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ŘÁD HMYZU: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smtClean="0"/>
              <a:t>VÁŽKY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STAVBA TĚLA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DE7F24C4-E04D-4BF5-BCBF-E01064D3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graphicEl>
                                              <a:dgm id="{DE7F24C4-E04D-4BF5-BCBF-E01064D3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graphicEl>
                                              <a:dgm id="{DE7F24C4-E04D-4BF5-BCBF-E01064D3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3902207-DDB7-4DBC-ABB8-ACDFB1826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graphicEl>
                                              <a:dgm id="{43902207-DDB7-4DBC-ABB8-ACDFB1826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graphicEl>
                                              <a:dgm id="{43902207-DDB7-4DBC-ABB8-ACDFB1826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1188FF02-D862-44D4-8BCB-9C7FDBD665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graphicEl>
                                              <a:dgm id="{1188FF02-D862-44D4-8BCB-9C7FDBD665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graphicEl>
                                              <a:dgm id="{1188FF02-D862-44D4-8BCB-9C7FDBD665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1E3CC9DC-6273-475B-B039-9A1B5902D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graphicEl>
                                              <a:dgm id="{1E3CC9DC-6273-475B-B039-9A1B5902D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graphicEl>
                                              <a:dgm id="{1E3CC9DC-6273-475B-B039-9A1B5902D0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94A24A6-D265-4686-A879-193BFD882D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graphicEl>
                                              <a:dgm id="{394A24A6-D265-4686-A879-193BFD882D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graphicEl>
                                              <a:dgm id="{394A24A6-D265-4686-A879-193BFD882D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dirty="0" smtClean="0"/>
              <a:t>NA HLAVĚ MAJÍ VELKÉ NÁPADNÉ OČI</a:t>
            </a:r>
            <a:r>
              <a:rPr lang="cs-CZ" sz="4000" dirty="0" smtClean="0"/>
              <a:t>  - MASKU</a:t>
            </a:r>
          </a:p>
        </p:txBody>
      </p:sp>
      <p:pic>
        <p:nvPicPr>
          <p:cNvPr id="4099" name="Picture 11" descr="šídlo sítinové, čerstvě svlečené (4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31857"/>
            <a:ext cx="4038600" cy="2754724"/>
          </a:xfrm>
          <a:noFill/>
        </p:spPr>
      </p:pic>
      <p:pic>
        <p:nvPicPr>
          <p:cNvPr id="4100" name="Picture 17" descr="vážka, mas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69625" y="1851819"/>
            <a:ext cx="3395749" cy="4114800"/>
          </a:xfrm>
        </p:spPr>
      </p:pic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3429000" y="57912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73152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400" b="1" dirty="0" smtClean="0"/>
              <a:t>JSOU VELMI DOBŘÍ LETCI:</a:t>
            </a:r>
            <a:r>
              <a:rPr lang="cs-CZ" sz="2400" dirty="0" smtClean="0"/>
              <a:t> V LETU SE DOKÁŽÍ </a:t>
            </a:r>
            <a:r>
              <a:rPr lang="cs-CZ" sz="2400" dirty="0" smtClean="0"/>
              <a:t>RYCHLÝM </a:t>
            </a:r>
            <a:r>
              <a:rPr lang="cs-CZ" sz="2400" dirty="0" smtClean="0"/>
              <a:t>MÁVÁNÍM KŘÍDEL ZASTAVIT =&gt;ŘÍKÁ SE JIM „HELIKOPTÉRA“</a:t>
            </a:r>
          </a:p>
        </p:txBody>
      </p:sp>
      <p:pic>
        <p:nvPicPr>
          <p:cNvPr id="5123" name="Picture 8" descr="motýl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5402" y="1646238"/>
            <a:ext cx="3393196" cy="4525962"/>
          </a:xfrm>
        </p:spPr>
      </p:pic>
      <p:sp>
        <p:nvSpPr>
          <p:cNvPr id="2" name="TextovéPole 3"/>
          <p:cNvSpPr txBox="1">
            <a:spLocks noChangeArrowheads="1"/>
          </p:cNvSpPr>
          <p:nvPr/>
        </p:nvSpPr>
        <p:spPr bwMode="auto">
          <a:xfrm>
            <a:off x="53340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VÝSKYT:</a:t>
            </a:r>
            <a:r>
              <a:rPr lang="cs-CZ" dirty="0" smtClean="0"/>
              <a:t> V BLÍZKOSTI VODY</a:t>
            </a:r>
          </a:p>
        </p:txBody>
      </p:sp>
      <p:pic>
        <p:nvPicPr>
          <p:cNvPr id="6147" name="Picture 7" descr="MP900437200[1]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5000" y="1907699"/>
            <a:ext cx="5334000" cy="4003040"/>
          </a:xfrm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60960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ÚSTNÍ ÚSTROJÍ: </a:t>
            </a:r>
            <a:r>
              <a:rPr lang="cs-CZ" sz="4000" b="1" dirty="0" smtClean="0"/>
              <a:t>KOUSACÍ</a:t>
            </a:r>
            <a:br>
              <a:rPr lang="cs-CZ" sz="4000" b="1" dirty="0" smtClean="0"/>
            </a:br>
            <a:r>
              <a:rPr lang="cs-CZ" sz="4000" dirty="0" smtClean="0"/>
              <a:t>ŽIVÍ SE VELMI DRAVĚ.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2800" dirty="0" smtClean="0"/>
          </a:p>
          <a:p>
            <a:pPr algn="ctr" eaLnBrk="1" hangingPunct="1">
              <a:defRPr/>
            </a:pPr>
            <a:r>
              <a:rPr lang="cs-CZ" sz="2800" dirty="0" smtClean="0"/>
              <a:t>EXPERIMENT: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BĚHEM JEDNÉ MINUTY VÁŽKA SPOŘÁDALA 40 MUCH</a:t>
            </a:r>
          </a:p>
        </p:txBody>
      </p:sp>
      <p:pic>
        <p:nvPicPr>
          <p:cNvPr id="7172" name="Picture 10" descr="MC900197385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436137"/>
            <a:ext cx="4038600" cy="3204925"/>
          </a:xfrm>
        </p:spPr>
      </p:pic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7391400" y="55626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dirty="0" smtClean="0"/>
              <a:t>POTRAVA:</a:t>
            </a:r>
            <a:endParaRPr lang="cs-CZ" sz="4000" dirty="0" smtClean="0"/>
          </a:p>
        </p:txBody>
      </p:sp>
      <p:pic>
        <p:nvPicPr>
          <p:cNvPr id="8196" name="Picture 14" descr="MC90019926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05173" y="3223788"/>
            <a:ext cx="2142653" cy="1629624"/>
          </a:xfrm>
        </p:spPr>
      </p:pic>
      <p:pic>
        <p:nvPicPr>
          <p:cNvPr id="8195" name="Picture 12" descr="MC900346921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3968" y="2204864"/>
            <a:ext cx="1862138" cy="885825"/>
          </a:xfrm>
        </p:spPr>
      </p:pic>
      <p:pic>
        <p:nvPicPr>
          <p:cNvPr id="8197" name="Picture 16" descr="MC900326470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754688" y="4292600"/>
            <a:ext cx="1824037" cy="1616075"/>
          </a:xfrm>
        </p:spPr>
      </p:pic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2971800" y="4724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  <p:sp>
        <p:nvSpPr>
          <p:cNvPr id="9223" name="TextovéPole 6"/>
          <p:cNvSpPr txBox="1">
            <a:spLocks noChangeArrowheads="1"/>
          </p:cNvSpPr>
          <p:nvPr/>
        </p:nvSpPr>
        <p:spPr bwMode="auto">
          <a:xfrm>
            <a:off x="6156176" y="3140968"/>
            <a:ext cx="10569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Obr.7</a:t>
            </a:r>
          </a:p>
        </p:txBody>
      </p:sp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7010400" y="57912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/>
              <a:t>ROZMNOŽOVÁNÍ:</a:t>
            </a:r>
            <a:r>
              <a:rPr lang="cs-CZ" sz="3200" dirty="0" smtClean="0"/>
              <a:t> VÝVIN NEPŘÍMÝ </a:t>
            </a:r>
            <a:r>
              <a:rPr lang="cs-CZ" sz="3200" dirty="0" smtClean="0"/>
              <a:t>         S </a:t>
            </a:r>
            <a:r>
              <a:rPr lang="cs-CZ" sz="3200" dirty="0" smtClean="0"/>
              <a:t>PROMĚNOU NEDOKONALOU</a:t>
            </a:r>
          </a:p>
        </p:txBody>
      </p:sp>
      <p:pic>
        <p:nvPicPr>
          <p:cNvPr id="9219" name="Picture 5" descr="šidélka, kopulace (1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8245" y="1851819"/>
            <a:ext cx="6047509" cy="4114800"/>
          </a:xfrm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65532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STÁDIA VÝVINU NEPŘÍMÉHO </a:t>
            </a:r>
            <a:r>
              <a:rPr lang="cs-CZ" sz="4000" dirty="0" smtClean="0"/>
              <a:t>                    S </a:t>
            </a:r>
            <a:r>
              <a:rPr lang="cs-CZ" sz="4000" dirty="0" smtClean="0"/>
              <a:t>PROMĚNOU NEDOKONALOU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685800" y="1700808"/>
          <a:ext cx="7924800" cy="4547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BC0392-5199-4DE1-87F9-AD494573F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BBC0392-5199-4DE1-87F9-AD494573F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BBC0392-5199-4DE1-87F9-AD494573F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50F099-F329-4488-B630-D9408B20B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050F099-F329-4488-B630-D9408B20B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050F099-F329-4488-B630-D9408B20B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9AD981-A766-4801-B30E-6F31E96C7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59AD981-A766-4801-B30E-6F31E96C7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59AD981-A766-4801-B30E-6F31E96C7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/>
      <p:bldGraphic spid="4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600" dirty="0" smtClean="0"/>
              <a:t>JEJICH LARVA SE NAZÝVÁ : </a:t>
            </a:r>
            <a:r>
              <a:rPr lang="cs-CZ" sz="3600" b="1" dirty="0" smtClean="0"/>
              <a:t>NAJÁDA</a:t>
            </a:r>
          </a:p>
        </p:txBody>
      </p:sp>
      <p:pic>
        <p:nvPicPr>
          <p:cNvPr id="10243" name="Picture 5" descr="vážka, larv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480" y="1851819"/>
            <a:ext cx="6035040" cy="4114800"/>
          </a:xfrm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64770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SVLEČKA LARVY</a:t>
            </a:r>
          </a:p>
        </p:txBody>
      </p:sp>
      <p:pic>
        <p:nvPicPr>
          <p:cNvPr id="13315" name="Picture 5" descr="vážka, svlečka larvy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8245" y="1851819"/>
            <a:ext cx="6047509" cy="4114800"/>
          </a:xfrm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66294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ŠÍDLO: LARVA S MASKOU</a:t>
            </a:r>
          </a:p>
        </p:txBody>
      </p:sp>
      <p:pic>
        <p:nvPicPr>
          <p:cNvPr id="14339" name="Picture 6" descr="šídlo, larva s maskou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3818" y="1646238"/>
            <a:ext cx="6036364" cy="4525962"/>
          </a:xfrm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65532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ŽIVOTNÍM PROSTŘEDÍM VÁŽEK JE VODA</a:t>
            </a:r>
            <a:r>
              <a:rPr lang="cs-CZ" sz="4000" smtClean="0"/>
              <a:t>.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I ONY SE ŽIVÍ VELMI DRAVĚ</a:t>
            </a:r>
          </a:p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SVLÉKÁNÍ VÁŽKY</a:t>
            </a:r>
          </a:p>
        </p:txBody>
      </p:sp>
      <p:pic>
        <p:nvPicPr>
          <p:cNvPr id="16387" name="Picture 8" descr="vážka , svlečen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0323" y="1851819"/>
            <a:ext cx="6043353" cy="4114800"/>
          </a:xfrm>
        </p:spPr>
      </p:pic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67056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ČERSTVĚ SVLEČENÉ ŠÍDLO</a:t>
            </a:r>
          </a:p>
        </p:txBody>
      </p:sp>
      <p:pic>
        <p:nvPicPr>
          <p:cNvPr id="17411" name="Picture 6" descr="šídlo sítinové, čerstvě svlečené (3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31857"/>
            <a:ext cx="4038600" cy="2754724"/>
          </a:xfrm>
        </p:spPr>
      </p:pic>
      <p:pic>
        <p:nvPicPr>
          <p:cNvPr id="17412" name="Picture 7" descr="šídlo sítinové, čerstvě svlečené (4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531857"/>
            <a:ext cx="4038600" cy="2754724"/>
          </a:xfrm>
        </p:spPr>
      </p:pic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3505200" y="5486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Obr.14</a:t>
            </a:r>
          </a:p>
        </p:txBody>
      </p:sp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7696200" y="54102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MOTÝLICE</a:t>
            </a:r>
          </a:p>
        </p:txBody>
      </p:sp>
      <p:pic>
        <p:nvPicPr>
          <p:cNvPr id="18435" name="Picture 6" descr="motýl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8245" y="1851819"/>
            <a:ext cx="6047509" cy="4114800"/>
          </a:xfrm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65532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ŠIDÉLKO</a:t>
            </a:r>
          </a:p>
        </p:txBody>
      </p:sp>
      <p:pic>
        <p:nvPicPr>
          <p:cNvPr id="19459" name="Picture 7" descr="šidélko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6558" y="1851819"/>
            <a:ext cx="6030884" cy="4114800"/>
          </a:xfrm>
          <a:noFill/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64770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ŠIDÉLKO PÁSKOVANÉ</a:t>
            </a:r>
          </a:p>
        </p:txBody>
      </p:sp>
      <p:pic>
        <p:nvPicPr>
          <p:cNvPr id="20483" name="Picture 6" descr="šidélko páskované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4125" y="1851819"/>
            <a:ext cx="3395749" cy="4114800"/>
          </a:xfrm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52578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ŠIDÉLKO RUMĚNNÉ</a:t>
            </a:r>
          </a:p>
        </p:txBody>
      </p:sp>
      <p:pic>
        <p:nvPicPr>
          <p:cNvPr id="21507" name="Picture 7" descr="šidélko ruměnné (1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480" y="1851819"/>
            <a:ext cx="6035040" cy="4114800"/>
          </a:xfrm>
          <a:noFill/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66294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VÁŽKA ČERNOŘITNÁ</a:t>
            </a:r>
          </a:p>
        </p:txBody>
      </p:sp>
      <p:pic>
        <p:nvPicPr>
          <p:cNvPr id="22531" name="Picture 6" descr="vážka černořitn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480" y="1851819"/>
            <a:ext cx="6035040" cy="4114800"/>
          </a:xfrm>
        </p:spPr>
      </p:pic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64008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VÁŽKA RUDÁ</a:t>
            </a:r>
          </a:p>
        </p:txBody>
      </p:sp>
      <p:pic>
        <p:nvPicPr>
          <p:cNvPr id="23555" name="Picture 5" descr="vážka rudá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78625" y="1851819"/>
            <a:ext cx="3395749" cy="4114800"/>
          </a:xfrm>
        </p:spPr>
      </p:pic>
      <p:pic>
        <p:nvPicPr>
          <p:cNvPr id="23556" name="Picture 7" descr="vážka rudá (1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69625" y="1851819"/>
            <a:ext cx="3395749" cy="4114800"/>
          </a:xfrm>
        </p:spPr>
      </p:pic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3276600" y="60198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Obr.21</a:t>
            </a: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7162800" y="6096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ChangeArrowheads="1"/>
          </p:cNvSpPr>
          <p:nvPr/>
        </p:nvSpPr>
        <p:spPr bwMode="auto">
          <a:xfrm>
            <a:off x="228600" y="527596"/>
            <a:ext cx="8447856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r>
              <a:rPr lang="cs-CZ" sz="2000" dirty="0">
                <a:latin typeface="Arial" charset="0"/>
              </a:rPr>
              <a:t>ZÁPIS DO SEŠITŮ</a:t>
            </a:r>
            <a:r>
              <a:rPr lang="cs-CZ" sz="2000" dirty="0" smtClean="0">
                <a:latin typeface="Arial" charset="0"/>
              </a:rPr>
              <a:t>:</a:t>
            </a:r>
          </a:p>
          <a:p>
            <a:r>
              <a:rPr lang="cs-CZ" sz="3200" b="1" dirty="0" smtClean="0">
                <a:latin typeface="Arial" charset="0"/>
              </a:rPr>
              <a:t> </a:t>
            </a:r>
            <a:endParaRPr lang="cs-CZ" sz="3200" b="1" dirty="0">
              <a:latin typeface="Arial" charset="0"/>
            </a:endParaRPr>
          </a:p>
          <a:p>
            <a:r>
              <a:rPr lang="cs-CZ" sz="3200" b="1" dirty="0">
                <a:latin typeface="Arial" charset="0"/>
              </a:rPr>
              <a:t>HMYZ S PROMĚNOU NEDOKONALOU</a:t>
            </a:r>
            <a:endParaRPr lang="cs-CZ" sz="3200" dirty="0">
              <a:latin typeface="Arial" charset="0"/>
            </a:endParaRPr>
          </a:p>
          <a:p>
            <a:endParaRPr lang="cs-CZ" sz="3200" dirty="0" smtClean="0">
              <a:latin typeface="Arial" charset="0"/>
            </a:endParaRPr>
          </a:p>
          <a:p>
            <a:r>
              <a:rPr lang="cs-CZ" sz="3200" dirty="0" smtClean="0">
                <a:latin typeface="Arial" charset="0"/>
              </a:rPr>
              <a:t>ŘÁD</a:t>
            </a:r>
            <a:r>
              <a:rPr lang="cs-CZ" sz="3200" dirty="0">
                <a:latin typeface="Arial" charset="0"/>
              </a:rPr>
              <a:t>: </a:t>
            </a:r>
            <a:r>
              <a:rPr lang="cs-CZ" sz="3200" b="1" dirty="0">
                <a:latin typeface="Arial" charset="0"/>
              </a:rPr>
              <a:t>VÁŽKY</a:t>
            </a:r>
            <a:endParaRPr lang="cs-CZ" sz="3200" dirty="0">
              <a:latin typeface="Arial" charset="0"/>
            </a:endParaRPr>
          </a:p>
          <a:p>
            <a:r>
              <a:rPr lang="cs-CZ" sz="3200" dirty="0">
                <a:latin typeface="Arial" charset="0"/>
              </a:rPr>
              <a:t>- velmi dobří letci</a:t>
            </a:r>
          </a:p>
          <a:p>
            <a:r>
              <a:rPr lang="cs-CZ" sz="3200" dirty="0">
                <a:latin typeface="Arial" charset="0"/>
              </a:rPr>
              <a:t>- na hlavě mají velké a nápadné oči</a:t>
            </a:r>
          </a:p>
          <a:p>
            <a:r>
              <a:rPr lang="cs-CZ" sz="3200" dirty="0">
                <a:latin typeface="Arial" charset="0"/>
              </a:rPr>
              <a:t>- výskyt: blízkost vody</a:t>
            </a:r>
          </a:p>
          <a:p>
            <a:r>
              <a:rPr lang="cs-CZ" sz="3200" dirty="0">
                <a:latin typeface="Arial" charset="0"/>
              </a:rPr>
              <a:t>- larvy  = najády -&gt; vodní dravci</a:t>
            </a:r>
          </a:p>
          <a:p>
            <a:r>
              <a:rPr lang="cs-CZ" sz="3200" dirty="0">
                <a:latin typeface="Arial" charset="0"/>
              </a:rPr>
              <a:t>- ústní ústrojí -&gt; kousací</a:t>
            </a:r>
          </a:p>
          <a:p>
            <a:r>
              <a:rPr lang="cs-CZ" sz="3200" dirty="0">
                <a:latin typeface="Arial" charset="0"/>
              </a:rPr>
              <a:t>- potrava: mouchy, komáři, motýli</a:t>
            </a:r>
          </a:p>
          <a:p>
            <a:r>
              <a:rPr lang="cs-CZ" sz="3200" dirty="0">
                <a:latin typeface="Arial" charset="0"/>
              </a:rPr>
              <a:t>Druhy: vážka ploská, šídlo, motýlice, šidélko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OPAKOVÁNÍ -&gt; PŘESMYČKY: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6600" dirty="0" smtClean="0"/>
              <a:t>KOŠIÉDL</a:t>
            </a:r>
          </a:p>
          <a:p>
            <a:pPr eaLnBrk="1" hangingPunct="1">
              <a:defRPr/>
            </a:pPr>
            <a:r>
              <a:rPr lang="cs-CZ" sz="6600" dirty="0" smtClean="0"/>
              <a:t>ECMOÝTIL</a:t>
            </a:r>
          </a:p>
          <a:p>
            <a:pPr eaLnBrk="1" hangingPunct="1">
              <a:defRPr/>
            </a:pPr>
            <a:r>
              <a:rPr lang="cs-CZ" sz="6600" dirty="0" smtClean="0"/>
              <a:t>LOŠDÍ</a:t>
            </a:r>
          </a:p>
          <a:p>
            <a:pPr eaLnBrk="1" hangingPunct="1">
              <a:defRPr/>
            </a:pPr>
            <a:r>
              <a:rPr lang="cs-CZ" sz="6600" dirty="0" smtClean="0"/>
              <a:t>ŽÁVKA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/>
      <p:bldP spid="55299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Řešení přesmyček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ŠIDÉLKO</a:t>
            </a:r>
          </a:p>
          <a:p>
            <a:pPr>
              <a:defRPr/>
            </a:pPr>
            <a:r>
              <a:rPr lang="cs-CZ" dirty="0" smtClean="0"/>
              <a:t>MOTÝLICE</a:t>
            </a:r>
          </a:p>
          <a:p>
            <a:pPr>
              <a:defRPr/>
            </a:pPr>
            <a:r>
              <a:rPr lang="cs-CZ" dirty="0" smtClean="0"/>
              <a:t>ŠÍDLO</a:t>
            </a:r>
          </a:p>
          <a:p>
            <a:pPr>
              <a:defRPr/>
            </a:pPr>
            <a:r>
              <a:rPr lang="cs-CZ" dirty="0" smtClean="0"/>
              <a:t>VÁŽKA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400" dirty="0" smtClean="0"/>
              <a:t>Obr. č. 4 - 8 jsou dostupné pod licencí Microsoft Office 2007 na Office.</a:t>
            </a:r>
            <a:r>
              <a:rPr lang="cs-CZ" sz="1400" dirty="0" err="1" smtClean="0"/>
              <a:t>com</a:t>
            </a:r>
            <a:endParaRPr lang="cs-CZ" sz="1400" dirty="0" smtClean="0"/>
          </a:p>
          <a:p>
            <a:pPr eaLnBrk="1" hangingPunct="1">
              <a:defRPr/>
            </a:pPr>
            <a:r>
              <a:rPr lang="cs-CZ" sz="1400" dirty="0" smtClean="0"/>
              <a:t>Obr. 1-3,9-22 – se souhlasem Renaty Daňkové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</TotalTime>
  <Words>208</Words>
  <Application>Microsoft Office PowerPoint</Application>
  <PresentationFormat>Předvádění na obrazovce (4:3)</PresentationFormat>
  <Paragraphs>112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ŘÁD HMYZU:</vt:lpstr>
      <vt:lpstr>STAVBA TĚLA</vt:lpstr>
      <vt:lpstr>NA HLAVĚ MAJÍ VELKÉ NÁPADNÉ OČI  - MASKU</vt:lpstr>
      <vt:lpstr>JSOU VELMI DOBŘÍ LETCI: V LETU SE DOKÁŽÍ RYCHLÝM MÁVÁNÍM KŘÍDEL ZASTAVIT =&gt;ŘÍKÁ SE JIM „HELIKOPTÉRA“</vt:lpstr>
      <vt:lpstr>VÝSKYT: V BLÍZKOSTI VODY</vt:lpstr>
      <vt:lpstr>ÚSTNÍ ÚSTROJÍ: KOUSACÍ ŽIVÍ SE VELMI DRAVĚ.</vt:lpstr>
      <vt:lpstr>POTRAVA:</vt:lpstr>
      <vt:lpstr>ROZMNOŽOVÁNÍ: VÝVIN NEPŘÍMÝ          S PROMĚNOU NEDOKONALOU</vt:lpstr>
      <vt:lpstr>STÁDIA VÝVINU NEPŘÍMÉHO                     S PROMĚNOU NEDOKONALOU</vt:lpstr>
      <vt:lpstr>JEJICH LARVA SE NAZÝVÁ : NAJÁDA</vt:lpstr>
      <vt:lpstr>SVLEČKA LARVY</vt:lpstr>
      <vt:lpstr>ŠÍDLO: LARVA S MASKOU</vt:lpstr>
      <vt:lpstr> ŽIVOTNÍM PROSTŘEDÍM VÁŽEK JE VODA.</vt:lpstr>
      <vt:lpstr>SVLÉKÁNÍ VÁŽKY</vt:lpstr>
      <vt:lpstr>ČERSTVĚ SVLEČENÉ ŠÍDLO</vt:lpstr>
      <vt:lpstr>MOTÝLICE</vt:lpstr>
      <vt:lpstr>ŠIDÉLKO</vt:lpstr>
      <vt:lpstr>ŠIDÉLKO PÁSKOVANÉ</vt:lpstr>
      <vt:lpstr>ŠIDÉLKO RUMĚNNÉ</vt:lpstr>
      <vt:lpstr>VÁŽKA ČERNOŘITNÁ</vt:lpstr>
      <vt:lpstr>VÁŽKA RUDÁ</vt:lpstr>
      <vt:lpstr>Snímek 23</vt:lpstr>
      <vt:lpstr>OPAKOVÁNÍ -&gt; PŘESMYČKY:</vt:lpstr>
      <vt:lpstr>Řešení přesmyček</vt:lpstr>
      <vt:lpstr>POUŽITÉ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7</cp:revision>
  <dcterms:modified xsi:type="dcterms:W3CDTF">2012-05-03T16:05:08Z</dcterms:modified>
</cp:coreProperties>
</file>