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4"/>
  </p:notesMasterIdLst>
  <p:sldIdLst>
    <p:sldId id="272" r:id="rId3"/>
    <p:sldId id="256" r:id="rId4"/>
    <p:sldId id="258" r:id="rId5"/>
    <p:sldId id="259" r:id="rId6"/>
    <p:sldId id="260" r:id="rId7"/>
    <p:sldId id="261" r:id="rId8"/>
    <p:sldId id="265" r:id="rId9"/>
    <p:sldId id="262" r:id="rId10"/>
    <p:sldId id="263" r:id="rId11"/>
    <p:sldId id="270" r:id="rId12"/>
    <p:sldId id="266" r:id="rId13"/>
    <p:sldId id="269" r:id="rId14"/>
    <p:sldId id="271" r:id="rId15"/>
    <p:sldId id="267" r:id="rId16"/>
    <p:sldId id="268" r:id="rId17"/>
    <p:sldId id="257" r:id="rId18"/>
    <p:sldId id="273" r:id="rId19"/>
    <p:sldId id="274" r:id="rId20"/>
    <p:sldId id="276" r:id="rId21"/>
    <p:sldId id="275" r:id="rId22"/>
    <p:sldId id="264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74" autoAdjust="0"/>
    <p:restoredTop sz="92362" autoAdjust="0"/>
  </p:normalViewPr>
  <p:slideViewPr>
    <p:cSldViewPr>
      <p:cViewPr>
        <p:scale>
          <a:sx n="80" d="100"/>
          <a:sy n="80" d="100"/>
        </p:scale>
        <p:origin x="-912" y="-5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67C31F-A1BD-484E-A94D-8CD783CBF4BD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1FF23811-460A-4CA5-8345-3A7D17D010A9}">
      <dgm:prSet phldrT="[Text]" custT="1"/>
      <dgm:spPr/>
      <dgm:t>
        <a:bodyPr/>
        <a:lstStyle/>
        <a:p>
          <a:r>
            <a:rPr lang="cs-CZ" sz="2000" dirty="0" smtClean="0"/>
            <a:t>VAJÍČKO</a:t>
          </a:r>
          <a:endParaRPr lang="cs-CZ" sz="2000" dirty="0"/>
        </a:p>
      </dgm:t>
    </dgm:pt>
    <dgm:pt modelId="{8334762F-0121-4E19-9480-8F5E214E80F9}" type="parTrans" cxnId="{115CEDF1-2680-4A5E-B8FB-27385A92282A}">
      <dgm:prSet/>
      <dgm:spPr/>
      <dgm:t>
        <a:bodyPr/>
        <a:lstStyle/>
        <a:p>
          <a:endParaRPr lang="cs-CZ"/>
        </a:p>
      </dgm:t>
    </dgm:pt>
    <dgm:pt modelId="{AF5E7492-B596-4AEA-960B-5C6F39CAFD41}" type="sibTrans" cxnId="{115CEDF1-2680-4A5E-B8FB-27385A92282A}">
      <dgm:prSet/>
      <dgm:spPr/>
      <dgm:t>
        <a:bodyPr/>
        <a:lstStyle/>
        <a:p>
          <a:endParaRPr lang="cs-CZ"/>
        </a:p>
      </dgm:t>
    </dgm:pt>
    <dgm:pt modelId="{689BDB3D-AD7F-4B25-9A33-2971140F2516}">
      <dgm:prSet phldrT="[Text]" custT="1"/>
      <dgm:spPr/>
      <dgm:t>
        <a:bodyPr/>
        <a:lstStyle/>
        <a:p>
          <a:r>
            <a:rPr lang="cs-CZ" sz="2800" dirty="0" smtClean="0"/>
            <a:t>KUKLA</a:t>
          </a:r>
          <a:endParaRPr lang="cs-CZ" sz="2800" dirty="0"/>
        </a:p>
      </dgm:t>
    </dgm:pt>
    <dgm:pt modelId="{B9BB56C0-1548-4B1B-BA74-A364B452CE1F}" type="parTrans" cxnId="{68462589-7C6E-4689-8458-2E0E80CB88B6}">
      <dgm:prSet/>
      <dgm:spPr/>
      <dgm:t>
        <a:bodyPr/>
        <a:lstStyle/>
        <a:p>
          <a:endParaRPr lang="cs-CZ"/>
        </a:p>
      </dgm:t>
    </dgm:pt>
    <dgm:pt modelId="{A572F3A2-B358-42AD-BF96-2A328A2D61CC}" type="sibTrans" cxnId="{68462589-7C6E-4689-8458-2E0E80CB88B6}">
      <dgm:prSet/>
      <dgm:spPr/>
      <dgm:t>
        <a:bodyPr/>
        <a:lstStyle/>
        <a:p>
          <a:endParaRPr lang="cs-CZ"/>
        </a:p>
      </dgm:t>
    </dgm:pt>
    <dgm:pt modelId="{648957CE-3397-4E76-B1FC-3705AD836585}">
      <dgm:prSet phldrT="[Text]" custT="1"/>
      <dgm:spPr/>
      <dgm:t>
        <a:bodyPr/>
        <a:lstStyle/>
        <a:p>
          <a:r>
            <a:rPr lang="cs-CZ" sz="2800" dirty="0" smtClean="0"/>
            <a:t>DOSPĚLEC</a:t>
          </a:r>
          <a:endParaRPr lang="cs-CZ" sz="2800" dirty="0"/>
        </a:p>
      </dgm:t>
    </dgm:pt>
    <dgm:pt modelId="{26BD1494-C8E1-4089-8E76-B3A2CA32E960}" type="parTrans" cxnId="{2C8144D7-0211-4A10-A42F-0AE409E58296}">
      <dgm:prSet/>
      <dgm:spPr/>
      <dgm:t>
        <a:bodyPr/>
        <a:lstStyle/>
        <a:p>
          <a:endParaRPr lang="cs-CZ"/>
        </a:p>
      </dgm:t>
    </dgm:pt>
    <dgm:pt modelId="{620CB14F-BAE5-4BDD-90F9-0CDD3AD97531}" type="sibTrans" cxnId="{2C8144D7-0211-4A10-A42F-0AE409E58296}">
      <dgm:prSet/>
      <dgm:spPr/>
      <dgm:t>
        <a:bodyPr/>
        <a:lstStyle/>
        <a:p>
          <a:endParaRPr lang="cs-CZ"/>
        </a:p>
      </dgm:t>
    </dgm:pt>
    <dgm:pt modelId="{0A500AC7-A292-4BF0-BBD6-23B727A8B361}">
      <dgm:prSet custT="1"/>
      <dgm:spPr/>
      <dgm:t>
        <a:bodyPr/>
        <a:lstStyle/>
        <a:p>
          <a:r>
            <a:rPr lang="cs-CZ" sz="2400" dirty="0" smtClean="0"/>
            <a:t>LARVA</a:t>
          </a:r>
          <a:endParaRPr lang="cs-CZ" sz="2400" dirty="0"/>
        </a:p>
      </dgm:t>
    </dgm:pt>
    <dgm:pt modelId="{60AD6E48-F978-4FF1-A576-1E131C7CCAD4}" type="parTrans" cxnId="{61E42E0A-4FC3-459B-81CB-CDE43AE8B416}">
      <dgm:prSet/>
      <dgm:spPr/>
      <dgm:t>
        <a:bodyPr/>
        <a:lstStyle/>
        <a:p>
          <a:endParaRPr lang="cs-CZ"/>
        </a:p>
      </dgm:t>
    </dgm:pt>
    <dgm:pt modelId="{7EEF1DA8-0773-43BF-9B91-D73988BFCA13}" type="sibTrans" cxnId="{61E42E0A-4FC3-459B-81CB-CDE43AE8B416}">
      <dgm:prSet/>
      <dgm:spPr/>
      <dgm:t>
        <a:bodyPr/>
        <a:lstStyle/>
        <a:p>
          <a:endParaRPr lang="cs-CZ"/>
        </a:p>
      </dgm:t>
    </dgm:pt>
    <dgm:pt modelId="{FBCEA2E0-B8B6-46F8-83D4-013E143B75AF}" type="pres">
      <dgm:prSet presAssocID="{FB67C31F-A1BD-484E-A94D-8CD783CBF4BD}" presName="arrowDiagram" presStyleCnt="0">
        <dgm:presLayoutVars>
          <dgm:chMax val="5"/>
          <dgm:dir/>
          <dgm:resizeHandles val="exact"/>
        </dgm:presLayoutVars>
      </dgm:prSet>
      <dgm:spPr/>
    </dgm:pt>
    <dgm:pt modelId="{5B4122A4-3D61-4C10-8C91-FB2EA4B6965C}" type="pres">
      <dgm:prSet presAssocID="{FB67C31F-A1BD-484E-A94D-8CD783CBF4BD}" presName="arrow" presStyleLbl="bgShp" presStyleIdx="0" presStyleCnt="1"/>
      <dgm:spPr/>
    </dgm:pt>
    <dgm:pt modelId="{6F4810CB-3026-4BE6-9EEE-E7BFA2C7481E}" type="pres">
      <dgm:prSet presAssocID="{FB67C31F-A1BD-484E-A94D-8CD783CBF4BD}" presName="arrowDiagram4" presStyleCnt="0"/>
      <dgm:spPr/>
    </dgm:pt>
    <dgm:pt modelId="{FE68F7A0-18F5-428F-B6E4-9475B19744B9}" type="pres">
      <dgm:prSet presAssocID="{1FF23811-460A-4CA5-8345-3A7D17D010A9}" presName="bullet4a" presStyleLbl="node1" presStyleIdx="0" presStyleCnt="4"/>
      <dgm:spPr/>
    </dgm:pt>
    <dgm:pt modelId="{7C17C04E-73DD-42B2-B43E-7A43388905F7}" type="pres">
      <dgm:prSet presAssocID="{1FF23811-460A-4CA5-8345-3A7D17D010A9}" presName="textBox4a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FE915F6-89A4-45BD-B3A5-C7A636808028}" type="pres">
      <dgm:prSet presAssocID="{0A500AC7-A292-4BF0-BBD6-23B727A8B361}" presName="bullet4b" presStyleLbl="node1" presStyleIdx="1" presStyleCnt="4"/>
      <dgm:spPr/>
    </dgm:pt>
    <dgm:pt modelId="{DC356430-7112-479F-955F-2102AF5B96A1}" type="pres">
      <dgm:prSet presAssocID="{0A500AC7-A292-4BF0-BBD6-23B727A8B361}" presName="textBox4b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5383CC2-E9C1-43D2-BC61-A78A3876FBEB}" type="pres">
      <dgm:prSet presAssocID="{689BDB3D-AD7F-4B25-9A33-2971140F2516}" presName="bullet4c" presStyleLbl="node1" presStyleIdx="2" presStyleCnt="4"/>
      <dgm:spPr/>
    </dgm:pt>
    <dgm:pt modelId="{204B68B0-ED9D-4085-90A4-7B2465B53B22}" type="pres">
      <dgm:prSet presAssocID="{689BDB3D-AD7F-4B25-9A33-2971140F2516}" presName="textBox4c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E5EFBD4-1167-4624-BA74-8348047B2A4D}" type="pres">
      <dgm:prSet presAssocID="{648957CE-3397-4E76-B1FC-3705AD836585}" presName="bullet4d" presStyleLbl="node1" presStyleIdx="3" presStyleCnt="4"/>
      <dgm:spPr/>
    </dgm:pt>
    <dgm:pt modelId="{2273B1E9-226B-43B9-8BC5-AB62B0C3D2FB}" type="pres">
      <dgm:prSet presAssocID="{648957CE-3397-4E76-B1FC-3705AD836585}" presName="textBox4d" presStyleLbl="revTx" presStyleIdx="3" presStyleCnt="4" custScaleX="160999" custScaleY="8807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DD8821-8430-4AF9-93FD-AA48075F63DF}" type="presOf" srcId="{1FF23811-460A-4CA5-8345-3A7D17D010A9}" destId="{7C17C04E-73DD-42B2-B43E-7A43388905F7}" srcOrd="0" destOrd="0" presId="urn:microsoft.com/office/officeart/2005/8/layout/arrow2"/>
    <dgm:cxn modelId="{1D961722-CD1D-4364-9A5E-89E44962D77B}" type="presOf" srcId="{0A500AC7-A292-4BF0-BBD6-23B727A8B361}" destId="{DC356430-7112-479F-955F-2102AF5B96A1}" srcOrd="0" destOrd="0" presId="urn:microsoft.com/office/officeart/2005/8/layout/arrow2"/>
    <dgm:cxn modelId="{68462589-7C6E-4689-8458-2E0E80CB88B6}" srcId="{FB67C31F-A1BD-484E-A94D-8CD783CBF4BD}" destId="{689BDB3D-AD7F-4B25-9A33-2971140F2516}" srcOrd="2" destOrd="0" parTransId="{B9BB56C0-1548-4B1B-BA74-A364B452CE1F}" sibTransId="{A572F3A2-B358-42AD-BF96-2A328A2D61CC}"/>
    <dgm:cxn modelId="{7CF725D5-CD33-481E-B6F3-95CB8D464E8D}" type="presOf" srcId="{FB67C31F-A1BD-484E-A94D-8CD783CBF4BD}" destId="{FBCEA2E0-B8B6-46F8-83D4-013E143B75AF}" srcOrd="0" destOrd="0" presId="urn:microsoft.com/office/officeart/2005/8/layout/arrow2"/>
    <dgm:cxn modelId="{115CEDF1-2680-4A5E-B8FB-27385A92282A}" srcId="{FB67C31F-A1BD-484E-A94D-8CD783CBF4BD}" destId="{1FF23811-460A-4CA5-8345-3A7D17D010A9}" srcOrd="0" destOrd="0" parTransId="{8334762F-0121-4E19-9480-8F5E214E80F9}" sibTransId="{AF5E7492-B596-4AEA-960B-5C6F39CAFD41}"/>
    <dgm:cxn modelId="{2C8144D7-0211-4A10-A42F-0AE409E58296}" srcId="{FB67C31F-A1BD-484E-A94D-8CD783CBF4BD}" destId="{648957CE-3397-4E76-B1FC-3705AD836585}" srcOrd="3" destOrd="0" parTransId="{26BD1494-C8E1-4089-8E76-B3A2CA32E960}" sibTransId="{620CB14F-BAE5-4BDD-90F9-0CDD3AD97531}"/>
    <dgm:cxn modelId="{CE82D90A-9D64-437B-B38B-F1DAF18280A1}" type="presOf" srcId="{648957CE-3397-4E76-B1FC-3705AD836585}" destId="{2273B1E9-226B-43B9-8BC5-AB62B0C3D2FB}" srcOrd="0" destOrd="0" presId="urn:microsoft.com/office/officeart/2005/8/layout/arrow2"/>
    <dgm:cxn modelId="{61E42E0A-4FC3-459B-81CB-CDE43AE8B416}" srcId="{FB67C31F-A1BD-484E-A94D-8CD783CBF4BD}" destId="{0A500AC7-A292-4BF0-BBD6-23B727A8B361}" srcOrd="1" destOrd="0" parTransId="{60AD6E48-F978-4FF1-A576-1E131C7CCAD4}" sibTransId="{7EEF1DA8-0773-43BF-9B91-D73988BFCA13}"/>
    <dgm:cxn modelId="{DFA5015F-74D0-43AD-8F80-A2AB6D7C385A}" type="presOf" srcId="{689BDB3D-AD7F-4B25-9A33-2971140F2516}" destId="{204B68B0-ED9D-4085-90A4-7B2465B53B22}" srcOrd="0" destOrd="0" presId="urn:microsoft.com/office/officeart/2005/8/layout/arrow2"/>
    <dgm:cxn modelId="{D6981CBA-8E58-4247-9C21-98AB80D6AA31}" type="presParOf" srcId="{FBCEA2E0-B8B6-46F8-83D4-013E143B75AF}" destId="{5B4122A4-3D61-4C10-8C91-FB2EA4B6965C}" srcOrd="0" destOrd="0" presId="urn:microsoft.com/office/officeart/2005/8/layout/arrow2"/>
    <dgm:cxn modelId="{09161849-98F7-45E5-A8F1-F06D613C20DD}" type="presParOf" srcId="{FBCEA2E0-B8B6-46F8-83D4-013E143B75AF}" destId="{6F4810CB-3026-4BE6-9EEE-E7BFA2C7481E}" srcOrd="1" destOrd="0" presId="urn:microsoft.com/office/officeart/2005/8/layout/arrow2"/>
    <dgm:cxn modelId="{E9D4900A-FD9A-4E18-AEA0-3475F0016223}" type="presParOf" srcId="{6F4810CB-3026-4BE6-9EEE-E7BFA2C7481E}" destId="{FE68F7A0-18F5-428F-B6E4-9475B19744B9}" srcOrd="0" destOrd="0" presId="urn:microsoft.com/office/officeart/2005/8/layout/arrow2"/>
    <dgm:cxn modelId="{CCAD9664-2146-4664-A39C-E85A69B56022}" type="presParOf" srcId="{6F4810CB-3026-4BE6-9EEE-E7BFA2C7481E}" destId="{7C17C04E-73DD-42B2-B43E-7A43388905F7}" srcOrd="1" destOrd="0" presId="urn:microsoft.com/office/officeart/2005/8/layout/arrow2"/>
    <dgm:cxn modelId="{11A3C2A5-CF2C-4087-A021-CDCC4730D6DE}" type="presParOf" srcId="{6F4810CB-3026-4BE6-9EEE-E7BFA2C7481E}" destId="{DFE915F6-89A4-45BD-B3A5-C7A636808028}" srcOrd="2" destOrd="0" presId="urn:microsoft.com/office/officeart/2005/8/layout/arrow2"/>
    <dgm:cxn modelId="{6862B54C-7328-4041-B11F-A79B6CEB3223}" type="presParOf" srcId="{6F4810CB-3026-4BE6-9EEE-E7BFA2C7481E}" destId="{DC356430-7112-479F-955F-2102AF5B96A1}" srcOrd="3" destOrd="0" presId="urn:microsoft.com/office/officeart/2005/8/layout/arrow2"/>
    <dgm:cxn modelId="{9C90AB3D-5BDA-44F0-B0A0-902978D5D7DB}" type="presParOf" srcId="{6F4810CB-3026-4BE6-9EEE-E7BFA2C7481E}" destId="{95383CC2-E9C1-43D2-BC61-A78A3876FBEB}" srcOrd="4" destOrd="0" presId="urn:microsoft.com/office/officeart/2005/8/layout/arrow2"/>
    <dgm:cxn modelId="{B080387C-88BE-4B4D-AD4A-9150234821E1}" type="presParOf" srcId="{6F4810CB-3026-4BE6-9EEE-E7BFA2C7481E}" destId="{204B68B0-ED9D-4085-90A4-7B2465B53B22}" srcOrd="5" destOrd="0" presId="urn:microsoft.com/office/officeart/2005/8/layout/arrow2"/>
    <dgm:cxn modelId="{917FC145-5598-428A-A6F5-0F6B958955E0}" type="presParOf" srcId="{6F4810CB-3026-4BE6-9EEE-E7BFA2C7481E}" destId="{9E5EFBD4-1167-4624-BA74-8348047B2A4D}" srcOrd="6" destOrd="0" presId="urn:microsoft.com/office/officeart/2005/8/layout/arrow2"/>
    <dgm:cxn modelId="{44F7D090-C020-4798-8AED-53BC3AF30194}" type="presParOf" srcId="{6F4810CB-3026-4BE6-9EEE-E7BFA2C7481E}" destId="{2273B1E9-226B-43B9-8BC5-AB62B0C3D2FB}" srcOrd="7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BF7849F-5A9A-4F04-B781-70B79C9AEF0E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BA49BE7-99A8-4F55-9BE5-D5A1B57427A2}">
      <dgm:prSet phldrT="[Text]"/>
      <dgm:spPr/>
      <dgm:t>
        <a:bodyPr/>
        <a:lstStyle/>
        <a:p>
          <a:r>
            <a:rPr lang="cs-CZ" dirty="0" smtClean="0"/>
            <a:t>MOROVÁ</a:t>
          </a:r>
          <a:endParaRPr lang="cs-CZ" dirty="0"/>
        </a:p>
      </dgm:t>
    </dgm:pt>
    <dgm:pt modelId="{FEC1D5BE-22F6-471E-B95C-4F5B29ED96C9}" type="parTrans" cxnId="{6308CE6F-A03E-4F10-9FF7-E28B7C8E35F4}">
      <dgm:prSet/>
      <dgm:spPr/>
      <dgm:t>
        <a:bodyPr/>
        <a:lstStyle/>
        <a:p>
          <a:endParaRPr lang="cs-CZ"/>
        </a:p>
      </dgm:t>
    </dgm:pt>
    <dgm:pt modelId="{E3C535C7-65F1-4FE9-A78A-9BE22D8587F3}" type="sibTrans" cxnId="{6308CE6F-A03E-4F10-9FF7-E28B7C8E35F4}">
      <dgm:prSet/>
      <dgm:spPr/>
      <dgm:t>
        <a:bodyPr/>
        <a:lstStyle/>
        <a:p>
          <a:endParaRPr lang="cs-CZ"/>
        </a:p>
      </dgm:t>
    </dgm:pt>
    <dgm:pt modelId="{A0C6FB37-B7E6-4060-BF50-21AB78265720}">
      <dgm:prSet phldrT="[Text]"/>
      <dgm:spPr/>
      <dgm:t>
        <a:bodyPr/>
        <a:lstStyle/>
        <a:p>
          <a:r>
            <a:rPr lang="cs-CZ" dirty="0" smtClean="0"/>
            <a:t>OBECNÁ</a:t>
          </a:r>
          <a:endParaRPr lang="cs-CZ" dirty="0"/>
        </a:p>
      </dgm:t>
    </dgm:pt>
    <dgm:pt modelId="{80725E77-F74E-4E15-8033-8158AA7DF267}" type="parTrans" cxnId="{50224422-E93E-4E69-858C-2D1D8BC4A8AF}">
      <dgm:prSet/>
      <dgm:spPr/>
      <dgm:t>
        <a:bodyPr/>
        <a:lstStyle/>
        <a:p>
          <a:endParaRPr lang="cs-CZ"/>
        </a:p>
      </dgm:t>
    </dgm:pt>
    <dgm:pt modelId="{E5CF1859-E538-4CAA-BAF1-5F47FF041930}" type="sibTrans" cxnId="{50224422-E93E-4E69-858C-2D1D8BC4A8AF}">
      <dgm:prSet/>
      <dgm:spPr/>
      <dgm:t>
        <a:bodyPr/>
        <a:lstStyle/>
        <a:p>
          <a:endParaRPr lang="cs-CZ"/>
        </a:p>
      </dgm:t>
    </dgm:pt>
    <dgm:pt modelId="{CD7825E7-232C-4B33-899D-915253D983D0}">
      <dgm:prSet phldrT="[Text]"/>
      <dgm:spPr/>
      <dgm:t>
        <a:bodyPr/>
        <a:lstStyle/>
        <a:p>
          <a:r>
            <a:rPr lang="cs-CZ" dirty="0" smtClean="0"/>
            <a:t>OBROVSKÁ</a:t>
          </a:r>
          <a:endParaRPr lang="cs-CZ" dirty="0"/>
        </a:p>
      </dgm:t>
    </dgm:pt>
    <dgm:pt modelId="{3FA2EC16-2D85-4FE3-8CBB-D95EEADF8725}" type="parTrans" cxnId="{9B5CE8DF-5C10-429D-A564-2AF599ACE9E5}">
      <dgm:prSet/>
      <dgm:spPr/>
      <dgm:t>
        <a:bodyPr/>
        <a:lstStyle/>
        <a:p>
          <a:endParaRPr lang="cs-CZ"/>
        </a:p>
      </dgm:t>
    </dgm:pt>
    <dgm:pt modelId="{8E0AB3E2-02BA-46E1-BF94-BBA98ADEF137}" type="sibTrans" cxnId="{9B5CE8DF-5C10-429D-A564-2AF599ACE9E5}">
      <dgm:prSet/>
      <dgm:spPr/>
      <dgm:t>
        <a:bodyPr/>
        <a:lstStyle/>
        <a:p>
          <a:endParaRPr lang="cs-CZ"/>
        </a:p>
      </dgm:t>
    </dgm:pt>
    <dgm:pt modelId="{98C4A7C2-FB3F-4E28-967F-8F0F5DB62DCE}" type="pres">
      <dgm:prSet presAssocID="{DBF7849F-5A9A-4F04-B781-70B79C9AEF0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A1EAA3F-577F-499E-A044-54F07920D8C6}" type="pres">
      <dgm:prSet presAssocID="{2BA49BE7-99A8-4F55-9BE5-D5A1B57427A2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2C4780-C735-441F-8633-2CE265225FE8}" type="pres">
      <dgm:prSet presAssocID="{E3C535C7-65F1-4FE9-A78A-9BE22D8587F3}" presName="sibTrans" presStyleCnt="0"/>
      <dgm:spPr/>
    </dgm:pt>
    <dgm:pt modelId="{362A7D9C-4964-4B88-80C4-35DB93439FC6}" type="pres">
      <dgm:prSet presAssocID="{A0C6FB37-B7E6-4060-BF50-21AB7826572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0CA8F3E-6309-4FA7-99F6-22C57D647588}" type="pres">
      <dgm:prSet presAssocID="{E5CF1859-E538-4CAA-BAF1-5F47FF041930}" presName="sibTrans" presStyleCnt="0"/>
      <dgm:spPr/>
    </dgm:pt>
    <dgm:pt modelId="{D8D3BC15-529D-4405-970C-7D05D4F54460}" type="pres">
      <dgm:prSet presAssocID="{CD7825E7-232C-4B33-899D-915253D983D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308CE6F-A03E-4F10-9FF7-E28B7C8E35F4}" srcId="{DBF7849F-5A9A-4F04-B781-70B79C9AEF0E}" destId="{2BA49BE7-99A8-4F55-9BE5-D5A1B57427A2}" srcOrd="0" destOrd="0" parTransId="{FEC1D5BE-22F6-471E-B95C-4F5B29ED96C9}" sibTransId="{E3C535C7-65F1-4FE9-A78A-9BE22D8587F3}"/>
    <dgm:cxn modelId="{9DF5A1FB-C3EF-4FD4-A181-16F5C464368E}" type="presOf" srcId="{A0C6FB37-B7E6-4060-BF50-21AB78265720}" destId="{362A7D9C-4964-4B88-80C4-35DB93439FC6}" srcOrd="0" destOrd="0" presId="urn:microsoft.com/office/officeart/2005/8/layout/default"/>
    <dgm:cxn modelId="{9FB78B00-B910-4DDD-92CC-CC1FBB9A9BF2}" type="presOf" srcId="{CD7825E7-232C-4B33-899D-915253D983D0}" destId="{D8D3BC15-529D-4405-970C-7D05D4F54460}" srcOrd="0" destOrd="0" presId="urn:microsoft.com/office/officeart/2005/8/layout/default"/>
    <dgm:cxn modelId="{50224422-E93E-4E69-858C-2D1D8BC4A8AF}" srcId="{DBF7849F-5A9A-4F04-B781-70B79C9AEF0E}" destId="{A0C6FB37-B7E6-4060-BF50-21AB78265720}" srcOrd="1" destOrd="0" parTransId="{80725E77-F74E-4E15-8033-8158AA7DF267}" sibTransId="{E5CF1859-E538-4CAA-BAF1-5F47FF041930}"/>
    <dgm:cxn modelId="{6742268F-ABD3-4FC5-9408-AC53DFA98E46}" type="presOf" srcId="{2BA49BE7-99A8-4F55-9BE5-D5A1B57427A2}" destId="{7A1EAA3F-577F-499E-A044-54F07920D8C6}" srcOrd="0" destOrd="0" presId="urn:microsoft.com/office/officeart/2005/8/layout/default"/>
    <dgm:cxn modelId="{9B5CE8DF-5C10-429D-A564-2AF599ACE9E5}" srcId="{DBF7849F-5A9A-4F04-B781-70B79C9AEF0E}" destId="{CD7825E7-232C-4B33-899D-915253D983D0}" srcOrd="2" destOrd="0" parTransId="{3FA2EC16-2D85-4FE3-8CBB-D95EEADF8725}" sibTransId="{8E0AB3E2-02BA-46E1-BF94-BBA98ADEF137}"/>
    <dgm:cxn modelId="{686C72B2-0DDC-4187-B8A9-8FDDAAF7F420}" type="presOf" srcId="{DBF7849F-5A9A-4F04-B781-70B79C9AEF0E}" destId="{98C4A7C2-FB3F-4E28-967F-8F0F5DB62DCE}" srcOrd="0" destOrd="0" presId="urn:microsoft.com/office/officeart/2005/8/layout/default"/>
    <dgm:cxn modelId="{2A59E885-EA14-4403-84C7-0FDA17BBE88C}" type="presParOf" srcId="{98C4A7C2-FB3F-4E28-967F-8F0F5DB62DCE}" destId="{7A1EAA3F-577F-499E-A044-54F07920D8C6}" srcOrd="0" destOrd="0" presId="urn:microsoft.com/office/officeart/2005/8/layout/default"/>
    <dgm:cxn modelId="{F3EDAC26-F99F-4854-801C-32212F740734}" type="presParOf" srcId="{98C4A7C2-FB3F-4E28-967F-8F0F5DB62DCE}" destId="{462C4780-C735-441F-8633-2CE265225FE8}" srcOrd="1" destOrd="0" presId="urn:microsoft.com/office/officeart/2005/8/layout/default"/>
    <dgm:cxn modelId="{B96B704D-B0A7-4D96-8B8E-17CEC3B35ADD}" type="presParOf" srcId="{98C4A7C2-FB3F-4E28-967F-8F0F5DB62DCE}" destId="{362A7D9C-4964-4B88-80C4-35DB93439FC6}" srcOrd="2" destOrd="0" presId="urn:microsoft.com/office/officeart/2005/8/layout/default"/>
    <dgm:cxn modelId="{9EC99707-4E53-461B-880F-51528003CF28}" type="presParOf" srcId="{98C4A7C2-FB3F-4E28-967F-8F0F5DB62DCE}" destId="{00CA8F3E-6309-4FA7-99F6-22C57D647588}" srcOrd="3" destOrd="0" presId="urn:microsoft.com/office/officeart/2005/8/layout/default"/>
    <dgm:cxn modelId="{DD2816A9-7351-4929-A2FF-0AC4B1B1A456}" type="presParOf" srcId="{98C4A7C2-FB3F-4E28-967F-8F0F5DB62DCE}" destId="{D8D3BC15-529D-4405-970C-7D05D4F54460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B4122A4-3D61-4C10-8C91-FB2EA4B6965C}">
      <dsp:nvSpPr>
        <dsp:cNvPr id="0" name=""/>
        <dsp:cNvSpPr/>
      </dsp:nvSpPr>
      <dsp:spPr>
        <a:xfrm>
          <a:off x="-12341" y="126999"/>
          <a:ext cx="6096000" cy="3810000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68F7A0-18F5-428F-B6E4-9475B19744B9}">
      <dsp:nvSpPr>
        <dsp:cNvPr id="0" name=""/>
        <dsp:cNvSpPr/>
      </dsp:nvSpPr>
      <dsp:spPr>
        <a:xfrm>
          <a:off x="588114" y="2960116"/>
          <a:ext cx="140208" cy="14020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17C04E-73DD-42B2-B43E-7A43388905F7}">
      <dsp:nvSpPr>
        <dsp:cNvPr id="0" name=""/>
        <dsp:cNvSpPr/>
      </dsp:nvSpPr>
      <dsp:spPr>
        <a:xfrm>
          <a:off x="658218" y="3030220"/>
          <a:ext cx="1042416" cy="9067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293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VAJÍČKO</a:t>
          </a:r>
          <a:endParaRPr lang="cs-CZ" sz="2000" kern="1200" dirty="0"/>
        </a:p>
      </dsp:txBody>
      <dsp:txXfrm>
        <a:off x="658218" y="3030220"/>
        <a:ext cx="1042416" cy="906780"/>
      </dsp:txXfrm>
    </dsp:sp>
    <dsp:sp modelId="{DFE915F6-89A4-45BD-B3A5-C7A636808028}">
      <dsp:nvSpPr>
        <dsp:cNvPr id="0" name=""/>
        <dsp:cNvSpPr/>
      </dsp:nvSpPr>
      <dsp:spPr>
        <a:xfrm>
          <a:off x="1578714" y="2073909"/>
          <a:ext cx="243840" cy="24384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356430-7112-479F-955F-2102AF5B96A1}">
      <dsp:nvSpPr>
        <dsp:cNvPr id="0" name=""/>
        <dsp:cNvSpPr/>
      </dsp:nvSpPr>
      <dsp:spPr>
        <a:xfrm>
          <a:off x="1700634" y="2195829"/>
          <a:ext cx="1280160" cy="17411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206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LARVA</a:t>
          </a:r>
          <a:endParaRPr lang="cs-CZ" sz="2400" kern="1200" dirty="0"/>
        </a:p>
      </dsp:txBody>
      <dsp:txXfrm>
        <a:off x="1700634" y="2195829"/>
        <a:ext cx="1280160" cy="1741170"/>
      </dsp:txXfrm>
    </dsp:sp>
    <dsp:sp modelId="{95383CC2-E9C1-43D2-BC61-A78A3876FBEB}">
      <dsp:nvSpPr>
        <dsp:cNvPr id="0" name=""/>
        <dsp:cNvSpPr/>
      </dsp:nvSpPr>
      <dsp:spPr>
        <a:xfrm>
          <a:off x="2843634" y="1420875"/>
          <a:ext cx="323088" cy="32308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4B68B0-ED9D-4085-90A4-7B2465B53B22}">
      <dsp:nvSpPr>
        <dsp:cNvPr id="0" name=""/>
        <dsp:cNvSpPr/>
      </dsp:nvSpPr>
      <dsp:spPr>
        <a:xfrm>
          <a:off x="3005178" y="1582419"/>
          <a:ext cx="1280160" cy="23545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198" tIns="0" rIns="0" bIns="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KUKLA</a:t>
          </a:r>
          <a:endParaRPr lang="cs-CZ" sz="2800" kern="1200" dirty="0"/>
        </a:p>
      </dsp:txBody>
      <dsp:txXfrm>
        <a:off x="3005178" y="1582419"/>
        <a:ext cx="1280160" cy="2354580"/>
      </dsp:txXfrm>
    </dsp:sp>
    <dsp:sp modelId="{9E5EFBD4-1167-4624-BA74-8348047B2A4D}">
      <dsp:nvSpPr>
        <dsp:cNvPr id="0" name=""/>
        <dsp:cNvSpPr/>
      </dsp:nvSpPr>
      <dsp:spPr>
        <a:xfrm>
          <a:off x="4221330" y="988821"/>
          <a:ext cx="432816" cy="43281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73B1E9-226B-43B9-8BC5-AB62B0C3D2FB}">
      <dsp:nvSpPr>
        <dsp:cNvPr id="0" name=""/>
        <dsp:cNvSpPr/>
      </dsp:nvSpPr>
      <dsp:spPr>
        <a:xfrm>
          <a:off x="4047296" y="1368152"/>
          <a:ext cx="2061044" cy="24059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9340" tIns="0" rIns="0" bIns="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DOSPĚLEC</a:t>
          </a:r>
          <a:endParaRPr lang="cs-CZ" sz="2800" kern="1200" dirty="0"/>
        </a:p>
      </dsp:txBody>
      <dsp:txXfrm>
        <a:off x="4047296" y="1368152"/>
        <a:ext cx="2061044" cy="240592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A1EAA3F-577F-499E-A044-54F07920D8C6}">
      <dsp:nvSpPr>
        <dsp:cNvPr id="0" name=""/>
        <dsp:cNvSpPr/>
      </dsp:nvSpPr>
      <dsp:spPr>
        <a:xfrm>
          <a:off x="883" y="183223"/>
          <a:ext cx="3446301" cy="20677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0" tIns="190500" rIns="190500" bIns="19050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000" kern="1200" dirty="0" smtClean="0"/>
            <a:t>MOROVÁ</a:t>
          </a:r>
          <a:endParaRPr lang="cs-CZ" sz="5000" kern="1200" dirty="0"/>
        </a:p>
      </dsp:txBody>
      <dsp:txXfrm>
        <a:off x="883" y="183223"/>
        <a:ext cx="3446301" cy="2067780"/>
      </dsp:txXfrm>
    </dsp:sp>
    <dsp:sp modelId="{362A7D9C-4964-4B88-80C4-35DB93439FC6}">
      <dsp:nvSpPr>
        <dsp:cNvPr id="0" name=""/>
        <dsp:cNvSpPr/>
      </dsp:nvSpPr>
      <dsp:spPr>
        <a:xfrm>
          <a:off x="3791815" y="183223"/>
          <a:ext cx="3446301" cy="20677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0" tIns="190500" rIns="190500" bIns="19050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000" kern="1200" dirty="0" smtClean="0"/>
            <a:t>OBECNÁ</a:t>
          </a:r>
          <a:endParaRPr lang="cs-CZ" sz="5000" kern="1200" dirty="0"/>
        </a:p>
      </dsp:txBody>
      <dsp:txXfrm>
        <a:off x="3791815" y="183223"/>
        <a:ext cx="3446301" cy="2067780"/>
      </dsp:txXfrm>
    </dsp:sp>
    <dsp:sp modelId="{D8D3BC15-529D-4405-970C-7D05D4F54460}">
      <dsp:nvSpPr>
        <dsp:cNvPr id="0" name=""/>
        <dsp:cNvSpPr/>
      </dsp:nvSpPr>
      <dsp:spPr>
        <a:xfrm>
          <a:off x="1896349" y="2595634"/>
          <a:ext cx="3446301" cy="20677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0" tIns="190500" rIns="190500" bIns="19050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000" kern="1200" dirty="0" smtClean="0"/>
            <a:t>OBROVSKÁ</a:t>
          </a:r>
          <a:endParaRPr lang="cs-CZ" sz="5000" kern="1200" dirty="0"/>
        </a:p>
      </dsp:txBody>
      <dsp:txXfrm>
        <a:off x="1896349" y="2595634"/>
        <a:ext cx="3446301" cy="20677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4028DC-DD4A-479F-8C5B-4A696C44BB16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2AABA7-F76F-4C9A-9778-B298DDBCB83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AABA7-F76F-4C9A-9778-B298DDBCB83E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cs.wikipedia.org/wiki/Soubor:Flea_Larva.jpg" TargetMode="Externa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cs.wikipedia.org/wiki/Soubor:Catflea_small.jpg" TargetMode="Externa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cs.wikipedia.org/wiki/Soubor:Kutna_Hora_CZ_Plague_column_02.jpg" TargetMode="Externa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cs.wikipedia.org/wiki/Soubor:Catflea_small.jpg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cs.wikipedia.org/wiki/Soubor:Kutna_Hora_CZ_Plague_column_02.jpg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Flea_Larva.jpg" TargetMode="External"/><Relationship Id="rId2" Type="http://schemas.openxmlformats.org/officeDocument/2006/relationships/hyperlink" Target="http://cs.wikipedia.org/wiki/Soubor:Catflea_small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Kutna_Hora_CZ_Plague_column_0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25000" lnSpcReduction="20000"/>
          </a:bodyPr>
          <a:lstStyle/>
          <a:p>
            <a:pPr>
              <a:buNone/>
              <a:defRPr/>
            </a:pPr>
            <a:r>
              <a:rPr lang="cs-CZ" sz="3200" dirty="0" smtClean="0"/>
              <a:t>Název </a:t>
            </a:r>
            <a:r>
              <a:rPr lang="cs-CZ" sz="3200" dirty="0" err="1" smtClean="0"/>
              <a:t>DUMu</a:t>
            </a:r>
            <a:r>
              <a:rPr lang="cs-CZ" sz="3200" dirty="0" smtClean="0"/>
              <a:t>: VY_52_INOVACE_10_1_BLECHY</a:t>
            </a:r>
            <a:endParaRPr lang="cs-CZ" sz="32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 smtClean="0"/>
              <a:t>Číslo skupiny: 1</a:t>
            </a:r>
            <a:endParaRPr lang="cs-CZ" sz="32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 smtClean="0"/>
              <a:t>Autor: Mgr. Jana </a:t>
            </a:r>
            <a:r>
              <a:rPr lang="cs-CZ" sz="3200" dirty="0" err="1" smtClean="0"/>
              <a:t>Střížková</a:t>
            </a:r>
            <a:endParaRPr lang="cs-CZ" sz="32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 smtClean="0"/>
              <a:t>Vzdělávací oblast/Předmět/Téma: ČLOVĚK A PŘÍRODA / PŘÍRODOPIS / PŘEHLED ORGANISMŮ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 smtClean="0"/>
              <a:t>Druh </a:t>
            </a:r>
            <a:r>
              <a:rPr lang="cs-CZ" sz="3200" dirty="0"/>
              <a:t>učebního materiálu</a:t>
            </a:r>
            <a:r>
              <a:rPr lang="cs-CZ" sz="3200" dirty="0" smtClean="0"/>
              <a:t>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 smtClean="0"/>
              <a:t>Metodický list: 	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32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 smtClean="0"/>
              <a:t>Anotace: Popisování přizpůsobení stavby těla blechy parazitickému způsobu života. Prezentování blechy jako přenašečky moru, uvědomění si souvislostí s epidemiemi v </a:t>
            </a:r>
            <a:br>
              <a:rPr lang="cs-CZ" sz="3200" dirty="0" smtClean="0"/>
            </a:br>
            <a:r>
              <a:rPr lang="cs-CZ" sz="3200" dirty="0" smtClean="0"/>
              <a:t>    historii, vyvozování závěru, co bylo příčinou rychlého šíření nemoci. Zápis do sešitu. Opakování probrané látky.		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32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 smtClean="0"/>
              <a:t>Ověřeno </a:t>
            </a:r>
            <a:r>
              <a:rPr lang="cs-CZ" sz="3200" dirty="0"/>
              <a:t>ve třídě</a:t>
            </a:r>
            <a:r>
              <a:rPr lang="cs-CZ" sz="3200" dirty="0" smtClean="0"/>
              <a:t>: </a:t>
            </a:r>
            <a:r>
              <a:rPr lang="cs-CZ" dirty="0" smtClean="0"/>
              <a:t>6.C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32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 smtClean="0"/>
              <a:t>Datum </a:t>
            </a:r>
            <a:r>
              <a:rPr lang="cs-CZ" sz="3200" dirty="0"/>
              <a:t>ověření</a:t>
            </a:r>
            <a:r>
              <a:rPr lang="cs-CZ" sz="3200" dirty="0" smtClean="0"/>
              <a:t>: </a:t>
            </a:r>
            <a:r>
              <a:rPr lang="cs-CZ" dirty="0" smtClean="0"/>
              <a:t>17.4.2012</a:t>
            </a:r>
            <a:endParaRPr lang="cs-CZ" sz="32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32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 smtClean="0"/>
              <a:t>dle zákona 121/2000 Sb. (autorský zákon). Nesu veškerou právní odpovědnost za obsah a původ svého díla. Prohlašuji dále, že </a:t>
            </a:r>
            <a:r>
              <a:rPr lang="cs-CZ" sz="3200" dirty="0"/>
              <a:t>výše uvedený materiál jsem ověřil(a) </a:t>
            </a:r>
            <a:endParaRPr lang="cs-CZ" sz="32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 smtClean="0"/>
              <a:t>ve </a:t>
            </a:r>
            <a:r>
              <a:rPr lang="cs-CZ" sz="3200" dirty="0"/>
              <a:t>výuce a provedl(a) o tom zápis do </a:t>
            </a:r>
            <a:r>
              <a:rPr lang="cs-CZ" sz="32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32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32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 smtClean="0"/>
              <a:t>Datum:	</a:t>
            </a:r>
            <a:r>
              <a:rPr lang="cs-CZ" sz="3200" smtClean="0"/>
              <a:t>  17.4.2012</a:t>
            </a:r>
            <a:r>
              <a:rPr lang="cs-CZ" sz="3200" dirty="0" smtClean="0"/>
              <a:t>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8000" dirty="0" smtClean="0"/>
              <a:t>BLECHY</a:t>
            </a:r>
            <a:endParaRPr lang="cs-CZ" sz="8000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ŘÁD HMYZU</a:t>
            </a:r>
            <a:endParaRPr lang="cs-CZ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STAVBA TĚLA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pPr algn="ctr">
              <a:buNone/>
            </a:pPr>
            <a:r>
              <a:rPr lang="cs-CZ" sz="4400" dirty="0" smtClean="0"/>
              <a:t>HLAVA </a:t>
            </a:r>
          </a:p>
          <a:p>
            <a:pPr algn="ctr"/>
            <a:endParaRPr lang="cs-CZ" sz="4400" dirty="0" smtClean="0"/>
          </a:p>
          <a:p>
            <a:pPr algn="ctr">
              <a:buNone/>
            </a:pPr>
            <a:r>
              <a:rPr lang="cs-CZ" sz="4400" dirty="0" smtClean="0"/>
              <a:t>HRUĎ</a:t>
            </a:r>
          </a:p>
          <a:p>
            <a:pPr algn="ctr"/>
            <a:endParaRPr lang="cs-CZ" sz="4400" dirty="0" smtClean="0"/>
          </a:p>
          <a:p>
            <a:pPr algn="ctr">
              <a:buNone/>
            </a:pPr>
            <a:r>
              <a:rPr lang="cs-CZ" sz="4400" dirty="0" smtClean="0"/>
              <a:t>ZADEČEK</a:t>
            </a:r>
            <a:endParaRPr lang="cs-CZ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 těla: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dirty="0" smtClean="0"/>
              <a:t>KRÁTKÁ TYKADLA</a:t>
            </a:r>
          </a:p>
          <a:p>
            <a:pPr algn="ctr">
              <a:buNone/>
            </a:pPr>
            <a:r>
              <a:rPr lang="cs-CZ" dirty="0" smtClean="0"/>
              <a:t> NEVYVINUTÉ OČI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ZAKRNĚLÁ KŘÍDLA</a:t>
            </a:r>
          </a:p>
          <a:p>
            <a:pPr algn="ctr">
              <a:buNone/>
            </a:pPr>
            <a:r>
              <a:rPr lang="cs-CZ" dirty="0" smtClean="0"/>
              <a:t>TŘI PÁRY KONČETIN ZAKONČENY SILNÝMI DRÁPY </a:t>
            </a:r>
          </a:p>
          <a:p>
            <a:pPr algn="ctr">
              <a:buNone/>
            </a:pPr>
            <a:r>
              <a:rPr lang="cs-CZ" dirty="0" smtClean="0"/>
              <a:t>SILNĚ VYVINUT 3.PÁR UMOŽŃUJÍCÍ SKÁKÁNÍ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BARVA ŽLUTOHNĚDÁ</a:t>
            </a:r>
          </a:p>
          <a:p>
            <a:pPr algn="ctr">
              <a:buNone/>
            </a:pPr>
            <a:r>
              <a:rPr lang="cs-CZ" dirty="0" smtClean="0"/>
              <a:t>ZE STRAN ZPLOŠTĚLÉ TĚLO</a:t>
            </a:r>
          </a:p>
          <a:p>
            <a:pPr algn="ctr"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ÚSTNÍ ÚSTROJÍ  A POTRAVA: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ÚSTNÍ ÚSTROJÍ LARVY</a:t>
            </a:r>
          </a:p>
          <a:p>
            <a:pPr algn="ctr">
              <a:buNone/>
            </a:pPr>
            <a:r>
              <a:rPr lang="cs-CZ" dirty="0" smtClean="0"/>
              <a:t> KOUSACÍ</a:t>
            </a:r>
          </a:p>
          <a:p>
            <a:pPr>
              <a:buNone/>
            </a:pPr>
            <a:r>
              <a:rPr lang="cs-CZ" dirty="0" smtClean="0"/>
              <a:t>ÚSTNÍ ÚSTROJÍ DOSPĚLCE:</a:t>
            </a:r>
          </a:p>
          <a:p>
            <a:pPr algn="ctr">
              <a:buNone/>
            </a:pPr>
            <a:r>
              <a:rPr lang="cs-CZ" dirty="0" smtClean="0"/>
              <a:t> BODAVĚ SACÍ</a:t>
            </a:r>
          </a:p>
          <a:p>
            <a:pPr>
              <a:buNone/>
            </a:pPr>
            <a:r>
              <a:rPr lang="cs-CZ" dirty="0" smtClean="0"/>
              <a:t>POTRAVA LARVY:  </a:t>
            </a:r>
          </a:p>
          <a:p>
            <a:pPr algn="ctr">
              <a:buNone/>
            </a:pPr>
            <a:r>
              <a:rPr lang="cs-CZ" dirty="0" smtClean="0"/>
              <a:t>ZBYTKY ODUMŘELÉ TKÁNĚ</a:t>
            </a:r>
          </a:p>
          <a:p>
            <a:pPr>
              <a:buNone/>
            </a:pPr>
            <a:r>
              <a:rPr lang="cs-CZ" dirty="0" smtClean="0"/>
              <a:t>POTRAVA DOSPĚLCE: </a:t>
            </a:r>
          </a:p>
          <a:p>
            <a:pPr algn="ctr">
              <a:buNone/>
            </a:pPr>
            <a:r>
              <a:rPr lang="cs-CZ" dirty="0" smtClean="0"/>
              <a:t>KREV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PARAZITISMUS</a:t>
            </a:r>
          </a:p>
          <a:p>
            <a:pPr algn="ctr">
              <a:buNone/>
            </a:pPr>
            <a:r>
              <a:rPr lang="cs-CZ" dirty="0" smtClean="0"/>
              <a:t>VZÁJEMNÝ VZTAH  DVOU ORGANISMŮ, VÝHODNÝ JEN PRO JEDNOHO Z NICH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ROZMNOŽOVÁNÍ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/>
          </a:p>
        </p:txBody>
      </p:sp>
      <p:graphicFrame>
        <p:nvGraphicFramePr>
          <p:cNvPr id="8" name="Diagram 7"/>
          <p:cNvGraphicFramePr/>
          <p:nvPr/>
        </p:nvGraphicFramePr>
        <p:xfrm>
          <a:off x="1475656" y="234888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683568" y="1412776"/>
            <a:ext cx="77768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/>
              <a:t>VÝVIN NEPŘÍMÝ S PROMĚNOU DOKONALOU</a:t>
            </a:r>
            <a:endParaRPr lang="cs-CZ" sz="36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691680" y="3429000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STÁDIA: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5B4122A4-3D61-4C10-8C91-FB2EA4B696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graphicEl>
                                              <a:dgm id="{5B4122A4-3D61-4C10-8C91-FB2EA4B696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graphicEl>
                                              <a:dgm id="{5B4122A4-3D61-4C10-8C91-FB2EA4B696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FE68F7A0-18F5-428F-B6E4-9475B19744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graphicEl>
                                              <a:dgm id="{FE68F7A0-18F5-428F-B6E4-9475B19744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graphicEl>
                                              <a:dgm id="{FE68F7A0-18F5-428F-B6E4-9475B19744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7C17C04E-73DD-42B2-B43E-7A43388905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>
                                            <p:graphicEl>
                                              <a:dgm id="{7C17C04E-73DD-42B2-B43E-7A43388905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>
                                            <p:graphicEl>
                                              <a:dgm id="{7C17C04E-73DD-42B2-B43E-7A43388905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DFE915F6-89A4-45BD-B3A5-C7A6368080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>
                                            <p:graphicEl>
                                              <a:dgm id="{DFE915F6-89A4-45BD-B3A5-C7A6368080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>
                                            <p:graphicEl>
                                              <a:dgm id="{DFE915F6-89A4-45BD-B3A5-C7A6368080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DC356430-7112-479F-955F-2102AF5B96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>
                                            <p:graphicEl>
                                              <a:dgm id="{DC356430-7112-479F-955F-2102AF5B96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>
                                            <p:graphicEl>
                                              <a:dgm id="{DC356430-7112-479F-955F-2102AF5B96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95383CC2-E9C1-43D2-BC61-A78A3876FB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>
                                            <p:graphicEl>
                                              <a:dgm id="{95383CC2-E9C1-43D2-BC61-A78A3876FB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>
                                            <p:graphicEl>
                                              <a:dgm id="{95383CC2-E9C1-43D2-BC61-A78A3876FB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204B68B0-ED9D-4085-90A4-7B2465B53B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>
                                            <p:graphicEl>
                                              <a:dgm id="{204B68B0-ED9D-4085-90A4-7B2465B53B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>
                                            <p:graphicEl>
                                              <a:dgm id="{204B68B0-ED9D-4085-90A4-7B2465B53B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9E5EFBD4-1167-4624-BA74-8348047B2A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>
                                            <p:graphicEl>
                                              <a:dgm id="{9E5EFBD4-1167-4624-BA74-8348047B2A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>
                                            <p:graphicEl>
                                              <a:dgm id="{9E5EFBD4-1167-4624-BA74-8348047B2A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2273B1E9-226B-43B9-8BC5-AB62B0C3D2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">
                                            <p:graphicEl>
                                              <a:dgm id="{2273B1E9-226B-43B9-8BC5-AB62B0C3D2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">
                                            <p:graphicEl>
                                              <a:dgm id="{2273B1E9-226B-43B9-8BC5-AB62B0C3D2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8" grpId="0">
        <p:bldSub>
          <a:bldDgm bld="one"/>
        </p:bldSub>
      </p:bldGraphic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ŽIVOT LARVY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SAMIČKA KLADE </a:t>
            </a:r>
            <a:r>
              <a:rPr lang="cs-CZ" dirty="0" smtClean="0"/>
              <a:t>                 AŽ </a:t>
            </a:r>
            <a:r>
              <a:rPr lang="cs-CZ" dirty="0" smtClean="0"/>
              <a:t>500 VAJÍČEK</a:t>
            </a:r>
          </a:p>
          <a:p>
            <a:endParaRPr lang="cs-CZ" dirty="0" smtClean="0"/>
          </a:p>
          <a:p>
            <a:r>
              <a:rPr lang="cs-CZ" dirty="0" smtClean="0"/>
              <a:t>DOBA VÝVOJE VAJÍČEK: 5-16 DNŮ </a:t>
            </a:r>
          </a:p>
          <a:p>
            <a:endParaRPr lang="cs-CZ" dirty="0" smtClean="0"/>
          </a:p>
          <a:p>
            <a:r>
              <a:rPr lang="cs-CZ" dirty="0" smtClean="0"/>
              <a:t>DOBA VÝVOJE LAREV: 6-20 DNŮ</a:t>
            </a:r>
          </a:p>
          <a:p>
            <a:endParaRPr lang="cs-CZ" dirty="0" smtClean="0"/>
          </a:p>
          <a:p>
            <a:r>
              <a:rPr lang="cs-CZ" dirty="0" smtClean="0"/>
              <a:t>PAK VZNIK KUKLY</a:t>
            </a:r>
          </a:p>
          <a:p>
            <a:pPr>
              <a:buNone/>
            </a:pPr>
            <a:endParaRPr lang="cs-CZ" dirty="0" smtClean="0"/>
          </a:p>
        </p:txBody>
      </p:sp>
      <p:pic>
        <p:nvPicPr>
          <p:cNvPr id="8" name="Zástupný symbol pro obsah 7" descr="http://upload.wikimedia.org/wikipedia/commons/thumb/5/57/Flea_Larva.jpg/220px-Flea_Larva.jpg">
            <a:hlinkClick r:id="rId2"/>
          </p:cNvPr>
          <p:cNvPicPr>
            <a:picLocks noGrp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541837" y="2358231"/>
            <a:ext cx="2794000" cy="300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ovéPole 10"/>
          <p:cNvSpPr txBox="1"/>
          <p:nvPr/>
        </p:nvSpPr>
        <p:spPr>
          <a:xfrm>
            <a:off x="7164288" y="558924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BLECH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9725"/>
          <a:ext cx="7239000" cy="4846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A1EAA3F-577F-499E-A044-54F07920D8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7A1EAA3F-577F-499E-A044-54F07920D8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7A1EAA3F-577F-499E-A044-54F07920D8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2A7D9C-4964-4B88-80C4-35DB93439F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362A7D9C-4964-4B88-80C4-35DB93439F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362A7D9C-4964-4B88-80C4-35DB93439F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8D3BC15-529D-4405-970C-7D05D4F544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graphicEl>
                                              <a:dgm id="{D8D3BC15-529D-4405-970C-7D05D4F544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D8D3BC15-529D-4405-970C-7D05D4F544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BLECHA morová </a:t>
            </a:r>
            <a:endParaRPr lang="cs-CZ" dirty="0"/>
          </a:p>
        </p:txBody>
      </p:sp>
      <p:pic>
        <p:nvPicPr>
          <p:cNvPr id="4" name="Zástupný symbol pro obsah 3" descr="http://upload.wikimedia.org/wikipedia/commons/thumb/0/0a/Catflea_small.jpg/220px-Catflea_small.jpg">
            <a:hlinkClick r:id="rId2"/>
          </p:cNvPr>
          <p:cNvPicPr>
            <a:picLocks noGrp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899592" y="2348880"/>
            <a:ext cx="3600400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VELIKOST 1- 8 mm</a:t>
            </a:r>
          </a:p>
          <a:p>
            <a:endParaRPr lang="cs-CZ" dirty="0" smtClean="0"/>
          </a:p>
          <a:p>
            <a:r>
              <a:rPr lang="cs-CZ" dirty="0" smtClean="0"/>
              <a:t>DOBA ŽIVOTA: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NĚKOLIK MĚSÍCŮ – 3 ROKY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971600" y="5013176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BLECHA SPORTOVKYNĚ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cs-CZ" dirty="0" smtClean="0"/>
          </a:p>
          <a:p>
            <a:pPr algn="ctr"/>
            <a:r>
              <a:rPr lang="cs-CZ" dirty="0" smtClean="0"/>
              <a:t>blechy jsou  schopné vyskočit do výšky téměř:</a:t>
            </a:r>
          </a:p>
          <a:p>
            <a:pPr algn="ctr">
              <a:buNone/>
            </a:pPr>
            <a:endParaRPr lang="cs-CZ" dirty="0" smtClean="0"/>
          </a:p>
          <a:p>
            <a:pPr algn="ctr"/>
            <a:r>
              <a:rPr lang="cs-CZ" dirty="0" smtClean="0"/>
              <a:t> 20 cm 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a doskočit do vzdálenosti:</a:t>
            </a:r>
          </a:p>
          <a:p>
            <a:pPr algn="ctr">
              <a:buNone/>
            </a:pPr>
            <a:r>
              <a:rPr lang="cs-CZ" dirty="0" smtClean="0"/>
              <a:t> </a:t>
            </a:r>
          </a:p>
          <a:p>
            <a:pPr algn="ctr"/>
            <a:r>
              <a:rPr lang="cs-CZ" dirty="0" smtClean="0"/>
              <a:t>asi 35 cm</a:t>
            </a:r>
          </a:p>
          <a:p>
            <a:pPr algn="ctr"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BLECHY PŘENAŠEČKY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dirty="0" smtClean="0"/>
              <a:t>mohou přenášet řadu chorob</a:t>
            </a:r>
          </a:p>
          <a:p>
            <a:pPr algn="ctr">
              <a:buNone/>
            </a:pPr>
            <a:r>
              <a:rPr lang="cs-CZ" dirty="0" smtClean="0"/>
              <a:t> např. MOR</a:t>
            </a:r>
          </a:p>
          <a:p>
            <a:pPr algn="ctr">
              <a:buNone/>
            </a:pPr>
            <a:r>
              <a:rPr lang="cs-CZ" dirty="0" smtClean="0"/>
              <a:t>mor je bakteriálního původu</a:t>
            </a:r>
          </a:p>
          <a:p>
            <a:pPr algn="ctr"/>
            <a:endParaRPr lang="cs-CZ" dirty="0" smtClean="0"/>
          </a:p>
          <a:p>
            <a:pPr algn="ctr">
              <a:buNone/>
            </a:pPr>
            <a:r>
              <a:rPr lang="cs-CZ" dirty="0" smtClean="0"/>
              <a:t>ve středověku </a:t>
            </a:r>
            <a:r>
              <a:rPr lang="cs-CZ" dirty="0" smtClean="0"/>
              <a:t>se </a:t>
            </a:r>
            <a:r>
              <a:rPr lang="cs-CZ" dirty="0" smtClean="0"/>
              <a:t>mor šířil velmi rychle</a:t>
            </a:r>
          </a:p>
          <a:p>
            <a:pPr algn="ctr">
              <a:buNone/>
            </a:pPr>
            <a:r>
              <a:rPr lang="cs-CZ" dirty="0" smtClean="0"/>
              <a:t>epidemii nazývali: ČERNÁ SMRT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Dovedeš vysvětlit proč? </a:t>
            </a:r>
          </a:p>
          <a:p>
            <a:pPr algn="ctr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7571184" cy="6048672"/>
          </a:xfrm>
        </p:spPr>
        <p:txBody>
          <a:bodyPr>
            <a:normAutofit/>
          </a:bodyPr>
          <a:lstStyle/>
          <a:p>
            <a:pPr algn="ctr"/>
            <a:endParaRPr lang="cs-CZ" sz="4400" dirty="0" smtClean="0"/>
          </a:p>
          <a:p>
            <a:pPr algn="ctr"/>
            <a:endParaRPr lang="cs-CZ" sz="4400" dirty="0" smtClean="0"/>
          </a:p>
          <a:p>
            <a:pPr algn="ctr"/>
            <a:r>
              <a:rPr lang="cs-CZ" sz="6600" dirty="0" smtClean="0"/>
              <a:t>HLADOMOR</a:t>
            </a:r>
          </a:p>
          <a:p>
            <a:pPr algn="ctr"/>
            <a:endParaRPr lang="cs-CZ" sz="4400" dirty="0" smtClean="0"/>
          </a:p>
          <a:p>
            <a:pPr algn="ctr">
              <a:buNone/>
            </a:pPr>
            <a:endParaRPr lang="cs-CZ" sz="4400" dirty="0" smtClean="0"/>
          </a:p>
          <a:p>
            <a:pPr>
              <a:buNone/>
            </a:pPr>
            <a:endParaRPr lang="cs-CZ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PŘÍZNAKY NEMOCI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cs-CZ" dirty="0" smtClean="0"/>
          </a:p>
          <a:p>
            <a:pPr algn="ctr"/>
            <a:r>
              <a:rPr lang="cs-CZ" dirty="0" smtClean="0"/>
              <a:t>VYSOKÉ HOREČKY </a:t>
            </a:r>
          </a:p>
          <a:p>
            <a:pPr algn="ctr"/>
            <a:r>
              <a:rPr lang="cs-CZ" dirty="0" smtClean="0"/>
              <a:t>BOLESTI V KLOUBECH</a:t>
            </a:r>
          </a:p>
          <a:p>
            <a:pPr algn="ctr"/>
            <a:r>
              <a:rPr lang="cs-CZ" dirty="0" smtClean="0"/>
              <a:t>ÚNAVA</a:t>
            </a:r>
          </a:p>
          <a:p>
            <a:pPr algn="ctr"/>
            <a:r>
              <a:rPr lang="cs-CZ" dirty="0" smtClean="0"/>
              <a:t>HNISAVÝ ZÁNĚT V TŘÍSLECH A V PODPAŽÍ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b="1" dirty="0" smtClean="0"/>
              <a:t>BEZ LÉČBY ANTIBIOTIKY -&gt; SMRT</a:t>
            </a:r>
          </a:p>
          <a:p>
            <a:pPr algn="ctr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MOROVÉ EPIDEMIE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277072"/>
          </a:xfrm>
        </p:spPr>
        <p:txBody>
          <a:bodyPr/>
          <a:lstStyle/>
          <a:p>
            <a:pPr algn="ctr"/>
            <a:endParaRPr lang="cs-CZ" dirty="0" smtClean="0"/>
          </a:p>
          <a:p>
            <a:pPr algn="ctr"/>
            <a:r>
              <a:rPr lang="cs-CZ" dirty="0" smtClean="0"/>
              <a:t>MOROVÉ EPIDEMIE BYLY VELKÝM POSTRACHEM LIDÍ.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DOKLADEM MOROVÝCH EPIDEMIÍ JSOU MOROVÉ SLOUPY</a:t>
            </a:r>
          </a:p>
          <a:p>
            <a:pPr algn="ctr">
              <a:buNone/>
            </a:pPr>
            <a:endParaRPr lang="cs-CZ" dirty="0"/>
          </a:p>
        </p:txBody>
      </p:sp>
      <p:pic>
        <p:nvPicPr>
          <p:cNvPr id="5" name="Zástupný symbol pro obsah 4" descr="http://upload.wikimedia.org/wikipedia/commons/thumb/8/80/Kutna_Hora_CZ_Plague_column_02.jpg/180px-Kutna_Hora_CZ_Plague_column_02.jpg">
            <a:hlinkClick r:id="rId2"/>
          </p:cNvPr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772816"/>
            <a:ext cx="3168352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6660232" y="5517232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OBR.3 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27584" y="5877272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MOROVÝ SLOUP </a:t>
            </a:r>
            <a:r>
              <a:rPr lang="cs-CZ" dirty="0" smtClean="0"/>
              <a:t>PANNY </a:t>
            </a:r>
            <a:r>
              <a:rPr lang="cs-CZ" dirty="0" smtClean="0"/>
              <a:t>MARIE NEPOSKVRNĚNÉ V KUTNÉ HOŘE POSTAVENÝ V </a:t>
            </a:r>
            <a:r>
              <a:rPr lang="cs-CZ" dirty="0" smtClean="0"/>
              <a:t>LETECH 1713-1715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JAK SE LIDÉ BRÁNILI MOROVÉ NÁKAZE? 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cs-CZ" dirty="0" smtClean="0"/>
          </a:p>
          <a:p>
            <a:pPr algn="ctr">
              <a:buNone/>
            </a:pPr>
            <a:r>
              <a:rPr lang="cs-CZ" sz="6600" dirty="0" smtClean="0"/>
              <a:t>ZVALI KRYSAŘE</a:t>
            </a:r>
          </a:p>
          <a:p>
            <a:pPr algn="ctr">
              <a:buNone/>
            </a:pPr>
            <a:endParaRPr lang="cs-CZ" sz="6600" dirty="0" smtClean="0"/>
          </a:p>
          <a:p>
            <a:pPr algn="ctr">
              <a:buNone/>
            </a:pPr>
            <a:r>
              <a:rPr lang="cs-CZ" sz="4800" dirty="0" smtClean="0"/>
              <a:t>posilovali víru</a:t>
            </a:r>
          </a:p>
          <a:p>
            <a:pPr algn="ctr">
              <a:buNone/>
            </a:pPr>
            <a:r>
              <a:rPr lang="cs-CZ" sz="4800" dirty="0" smtClean="0"/>
              <a:t>léčba lihem </a:t>
            </a:r>
          </a:p>
          <a:p>
            <a:pPr algn="ctr">
              <a:buNone/>
            </a:pPr>
            <a:endParaRPr lang="cs-CZ" sz="4800" dirty="0" smtClean="0"/>
          </a:p>
          <a:p>
            <a:pPr algn="ctr"/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 lnSpcReduction="10000"/>
          </a:bodyPr>
          <a:lstStyle/>
          <a:p>
            <a:r>
              <a:rPr lang="cs-CZ" sz="1800" dirty="0" smtClean="0"/>
              <a:t>ZÁPIS DO SEŠITU: 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b="1" dirty="0" smtClean="0"/>
              <a:t>HMYZ S PROMĚNOU DOKONALOU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ŘÁD: </a:t>
            </a:r>
            <a:r>
              <a:rPr lang="cs-CZ" sz="2400" u="sng" dirty="0" smtClean="0"/>
              <a:t>BLECHY</a:t>
            </a:r>
          </a:p>
          <a:p>
            <a:pPr>
              <a:buFontTx/>
              <a:buChar char="-"/>
            </a:pPr>
            <a:r>
              <a:rPr lang="cs-CZ" sz="2400" dirty="0" smtClean="0"/>
              <a:t>nemají křídla</a:t>
            </a:r>
          </a:p>
          <a:p>
            <a:pPr>
              <a:buFontTx/>
              <a:buChar char="-"/>
            </a:pPr>
            <a:r>
              <a:rPr lang="cs-CZ" sz="2400" dirty="0" smtClean="0"/>
              <a:t>silně vyvinut třetí pár končetin ke skoku</a:t>
            </a:r>
          </a:p>
          <a:p>
            <a:pPr>
              <a:buNone/>
            </a:pPr>
            <a:r>
              <a:rPr lang="cs-CZ" sz="2400" dirty="0" smtClean="0"/>
              <a:t>-	ústní ústrojí: bodavě sací</a:t>
            </a:r>
          </a:p>
          <a:p>
            <a:pPr>
              <a:buNone/>
            </a:pPr>
            <a:r>
              <a:rPr lang="cs-CZ" sz="2400" dirty="0" smtClean="0"/>
              <a:t>-	vnější parazit</a:t>
            </a:r>
          </a:p>
          <a:p>
            <a:pPr>
              <a:buNone/>
            </a:pPr>
            <a:r>
              <a:rPr lang="cs-CZ" sz="2400" dirty="0" smtClean="0"/>
              <a:t>-	potrava: larvy se živí zbytky odumřelé tkáně </a:t>
            </a:r>
            <a:r>
              <a:rPr lang="cs-CZ" sz="2400" dirty="0" smtClean="0"/>
              <a:t>                 a </a:t>
            </a:r>
            <a:r>
              <a:rPr lang="cs-CZ" sz="2400" dirty="0" smtClean="0"/>
              <a:t>dospělec krví</a:t>
            </a:r>
          </a:p>
          <a:p>
            <a:pPr>
              <a:buNone/>
            </a:pPr>
            <a:r>
              <a:rPr lang="cs-CZ" sz="2400" dirty="0" smtClean="0"/>
              <a:t>-	přenáší nebezpečné onemocnění – mor</a:t>
            </a:r>
          </a:p>
          <a:p>
            <a:pPr>
              <a:buNone/>
            </a:pPr>
            <a:r>
              <a:rPr lang="cs-CZ" sz="2400" dirty="0" smtClean="0"/>
              <a:t>- druhy</a:t>
            </a:r>
            <a:r>
              <a:rPr lang="cs-CZ" sz="2400" dirty="0" smtClean="0"/>
              <a:t>: blecha obecná, morová, obrovská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ZÁVĚREČNÉ 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1. Popiš hlavní části těla blechy.</a:t>
            </a:r>
          </a:p>
          <a:p>
            <a:r>
              <a:rPr lang="cs-CZ" dirty="0" smtClean="0"/>
              <a:t>2. K čemu mají blechy přizpůsobeny končetiny? </a:t>
            </a:r>
          </a:p>
          <a:p>
            <a:r>
              <a:rPr lang="cs-CZ" dirty="0" smtClean="0"/>
              <a:t>3. Popiš rozmnožování blech.</a:t>
            </a:r>
          </a:p>
          <a:p>
            <a:r>
              <a:rPr lang="cs-CZ" dirty="0" smtClean="0"/>
              <a:t>4. Jak se jmenuje nemoc, kterou blechy přenáší? </a:t>
            </a:r>
          </a:p>
          <a:p>
            <a:r>
              <a:rPr lang="cs-CZ" dirty="0" smtClean="0"/>
              <a:t>5. Jak lidé uctívali ty, kterým mor vzal život? </a:t>
            </a:r>
          </a:p>
          <a:p>
            <a:r>
              <a:rPr lang="cs-CZ" dirty="0" smtClean="0"/>
              <a:t>6. Řekni, co je znázorněno na následujících obrázcích.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??????????????</a:t>
            </a:r>
            <a:endParaRPr lang="cs-CZ" dirty="0"/>
          </a:p>
        </p:txBody>
      </p:sp>
      <p:pic>
        <p:nvPicPr>
          <p:cNvPr id="4" name="Zástupný symbol pro obsah 3" descr="http://upload.wikimedia.org/wikipedia/commons/thumb/0/0a/Catflea_small.jpg/220px-Catflea_small.jp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1403648" y="2420888"/>
            <a:ext cx="4608512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???</a:t>
            </a:r>
            <a:endParaRPr lang="cs-CZ" dirty="0"/>
          </a:p>
        </p:txBody>
      </p:sp>
      <p:pic>
        <p:nvPicPr>
          <p:cNvPr id="4" name="Zástupný symbol pro obsah 4" descr="http://upload.wikimedia.org/wikipedia/commons/thumb/8/80/Kutna_Hora_CZ_Plague_column_02.jpg/180px-Kutna_Hora_CZ_Plague_column_02.jp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33700" y="2502694"/>
            <a:ext cx="2286000" cy="306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Řešení závěrečného 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/>
              <a:t>hlava, hruď bez křídel, zadeček.</a:t>
            </a:r>
          </a:p>
          <a:p>
            <a:pPr marL="514350" indent="-514350">
              <a:buAutoNum type="arabicPeriod"/>
            </a:pPr>
            <a:r>
              <a:rPr lang="cs-CZ" dirty="0" smtClean="0"/>
              <a:t>ke skákání</a:t>
            </a:r>
          </a:p>
          <a:p>
            <a:pPr marL="514350" indent="-514350">
              <a:buAutoNum type="arabicPeriod"/>
            </a:pPr>
            <a:r>
              <a:rPr lang="cs-CZ" dirty="0" smtClean="0"/>
              <a:t>v</a:t>
            </a:r>
            <a:r>
              <a:rPr lang="cs-CZ" dirty="0" smtClean="0"/>
              <a:t>ývin </a:t>
            </a:r>
            <a:r>
              <a:rPr lang="cs-CZ" dirty="0" smtClean="0"/>
              <a:t>nepřímý s proměnou nedokonalou: vajíčko – larva –dospělec</a:t>
            </a:r>
          </a:p>
          <a:p>
            <a:pPr marL="514350" indent="-514350">
              <a:buAutoNum type="arabicPeriod"/>
            </a:pPr>
            <a:r>
              <a:rPr lang="cs-CZ" dirty="0" smtClean="0"/>
              <a:t>mor</a:t>
            </a:r>
          </a:p>
          <a:p>
            <a:pPr marL="514350" indent="-514350">
              <a:buAutoNum type="arabicPeriod"/>
            </a:pPr>
            <a:r>
              <a:rPr lang="cs-CZ" dirty="0" smtClean="0"/>
              <a:t>stavěli morové sloupy</a:t>
            </a:r>
          </a:p>
          <a:p>
            <a:pPr marL="514350" indent="-514350">
              <a:buAutoNum type="arabicPeriod"/>
            </a:pPr>
            <a:r>
              <a:rPr lang="cs-CZ" dirty="0" smtClean="0"/>
              <a:t>blecha morová, morový sloup (Kutná Hora)</a:t>
            </a:r>
          </a:p>
          <a:p>
            <a:pPr marL="514350" indent="-514350">
              <a:buAutoNum type="arabicPeriod"/>
            </a:pPr>
            <a:endParaRPr lang="cs-CZ" dirty="0" smtClean="0"/>
          </a:p>
          <a:p>
            <a:pPr marL="514350" indent="-514350">
              <a:buAutoNum type="arabicPeriod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Použité ZDROJE:</a:t>
            </a: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1400" dirty="0" smtClean="0"/>
              <a:t>Obr.1,2,3  /cit.2012-04-12/ jsou dostupné pod licencí </a:t>
            </a:r>
            <a:r>
              <a:rPr lang="cs-CZ" sz="1400" dirty="0" err="1" smtClean="0"/>
              <a:t>domain</a:t>
            </a:r>
            <a:r>
              <a:rPr lang="cs-CZ" sz="1400" dirty="0" smtClean="0"/>
              <a:t> na WWW:</a:t>
            </a:r>
            <a:endParaRPr lang="cs-CZ" sz="1400" dirty="0" smtClean="0">
              <a:hlinkClick r:id="rId2"/>
            </a:endParaRPr>
          </a:p>
          <a:p>
            <a:pPr>
              <a:buNone/>
            </a:pPr>
            <a:r>
              <a:rPr lang="cs-CZ" sz="1400" dirty="0" smtClean="0"/>
              <a:t>Obr.1</a:t>
            </a:r>
            <a:endParaRPr lang="cs-CZ" sz="1400" dirty="0" smtClean="0">
              <a:hlinkClick r:id="rId2"/>
            </a:endParaRPr>
          </a:p>
          <a:p>
            <a:pPr>
              <a:buNone/>
            </a:pPr>
            <a:r>
              <a:rPr lang="cs-CZ" sz="1400" dirty="0" smtClean="0">
                <a:hlinkClick r:id="rId2"/>
              </a:rPr>
              <a:t>http://cs.wikipedia.org/wiki/Soubor:Catflea_small.jpg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Obr.2</a:t>
            </a:r>
            <a:endParaRPr lang="cs-CZ" sz="1400" dirty="0" smtClean="0">
              <a:hlinkClick r:id="rId3"/>
            </a:endParaRPr>
          </a:p>
          <a:p>
            <a:pPr>
              <a:buNone/>
            </a:pPr>
            <a:r>
              <a:rPr lang="cs-CZ" sz="1400" dirty="0" smtClean="0">
                <a:hlinkClick r:id="rId3"/>
              </a:rPr>
              <a:t>http://cs.wikipedia.org/wiki/Soubor:Flea_Larva.jpg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Obr.3</a:t>
            </a:r>
            <a:endParaRPr lang="cs-CZ" sz="1400" dirty="0" smtClean="0">
              <a:hlinkClick r:id="rId4"/>
            </a:endParaRPr>
          </a:p>
          <a:p>
            <a:pPr>
              <a:buNone/>
            </a:pPr>
            <a:r>
              <a:rPr lang="cs-CZ" sz="1400" dirty="0" smtClean="0">
                <a:hlinkClick r:id="rId4"/>
              </a:rPr>
              <a:t>http://cs.wikipedia.org/wiki/Soubor:Kutna_Hora_CZ_Plague_column_02.jpg</a:t>
            </a:r>
            <a:endParaRPr lang="cs-CZ" sz="1400" dirty="0" smtClean="0"/>
          </a:p>
          <a:p>
            <a:pPr>
              <a:buNone/>
            </a:pPr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164</TotalTime>
  <Words>423</Words>
  <Application>Microsoft Office PowerPoint</Application>
  <PresentationFormat>Předvádění na obrazovce (4:3)</PresentationFormat>
  <Paragraphs>169</Paragraphs>
  <Slides>21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21</vt:i4>
      </vt:variant>
    </vt:vector>
  </HeadingPairs>
  <TitlesOfParts>
    <vt:vector size="23" baseType="lpstr">
      <vt:lpstr>Bohatý</vt:lpstr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BLECHY</vt:lpstr>
      <vt:lpstr>STAVBA TĚLA</vt:lpstr>
      <vt:lpstr>Charakteristika těla:</vt:lpstr>
      <vt:lpstr>ÚSTNÍ ÚSTROJÍ  A POTRAVA: </vt:lpstr>
      <vt:lpstr>ROZMNOŽOVÁNÍ</vt:lpstr>
      <vt:lpstr>ŽIVOT LARVY</vt:lpstr>
      <vt:lpstr>DRUHY BLECH</vt:lpstr>
      <vt:lpstr>BLECHA morová </vt:lpstr>
      <vt:lpstr>BLECHA SPORTOVKYNĚ</vt:lpstr>
      <vt:lpstr>BLECHY PŘENAŠEČKY</vt:lpstr>
      <vt:lpstr>Snímek 12</vt:lpstr>
      <vt:lpstr>PŘÍZNAKY NEMOCI</vt:lpstr>
      <vt:lpstr>MOROVÉ EPIDEMIE</vt:lpstr>
      <vt:lpstr>JAK SE LIDÉ BRÁNILI MOROVÉ NÁKAZE? </vt:lpstr>
      <vt:lpstr>Snímek 16</vt:lpstr>
      <vt:lpstr>ZÁVĚREČNÉ OPAKOVÁNÍ</vt:lpstr>
      <vt:lpstr>??????????????</vt:lpstr>
      <vt:lpstr>???</vt:lpstr>
      <vt:lpstr>Řešení závěrečného opakování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BLECHY</dc:title>
  <cp:lastModifiedBy>Dum</cp:lastModifiedBy>
  <cp:revision>26</cp:revision>
  <dcterms:modified xsi:type="dcterms:W3CDTF">2012-05-03T16:28:10Z</dcterms:modified>
</cp:coreProperties>
</file>