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3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diagrams/colors2.xml" ContentType="application/vnd.openxmlformats-officedocument.drawingml.diagramColors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sldIdLst>
    <p:sldId id="280" r:id="rId3"/>
    <p:sldId id="256" r:id="rId4"/>
    <p:sldId id="260" r:id="rId5"/>
    <p:sldId id="259" r:id="rId6"/>
    <p:sldId id="261" r:id="rId7"/>
    <p:sldId id="267" r:id="rId8"/>
    <p:sldId id="262" r:id="rId9"/>
    <p:sldId id="264" r:id="rId10"/>
    <p:sldId id="265" r:id="rId11"/>
    <p:sldId id="268" r:id="rId12"/>
    <p:sldId id="266" r:id="rId13"/>
    <p:sldId id="269" r:id="rId14"/>
    <p:sldId id="270" r:id="rId15"/>
    <p:sldId id="271" r:id="rId16"/>
    <p:sldId id="273" r:id="rId17"/>
    <p:sldId id="272" r:id="rId18"/>
    <p:sldId id="274" r:id="rId19"/>
    <p:sldId id="275" r:id="rId20"/>
    <p:sldId id="276" r:id="rId21"/>
    <p:sldId id="277" r:id="rId22"/>
    <p:sldId id="257" r:id="rId23"/>
    <p:sldId id="263" r:id="rId24"/>
    <p:sldId id="278" r:id="rId25"/>
    <p:sldId id="279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72" y="6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9E81DE5-40A0-4CE2-8683-62C18D40E521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7B6F150-A6A7-4009-9AAF-87809525C75D}">
      <dgm:prSet phldrT="[Text]" custT="1"/>
      <dgm:spPr/>
      <dgm:t>
        <a:bodyPr/>
        <a:lstStyle/>
        <a:p>
          <a:r>
            <a:rPr lang="cs-CZ" sz="2400" dirty="0" smtClean="0"/>
            <a:t>ROVNOKŘÍDLÍ</a:t>
          </a:r>
          <a:endParaRPr lang="cs-CZ" sz="2400" dirty="0"/>
        </a:p>
      </dgm:t>
    </dgm:pt>
    <dgm:pt modelId="{412331C2-35D0-42B8-82CB-9CE34701992E}" type="parTrans" cxnId="{64F258DD-B4E1-41E3-B1C2-D9D0F89CED6F}">
      <dgm:prSet/>
      <dgm:spPr/>
      <dgm:t>
        <a:bodyPr/>
        <a:lstStyle/>
        <a:p>
          <a:endParaRPr lang="cs-CZ"/>
        </a:p>
      </dgm:t>
    </dgm:pt>
    <dgm:pt modelId="{F5F2BE64-E426-4A5F-91C2-2F861366E937}" type="sibTrans" cxnId="{64F258DD-B4E1-41E3-B1C2-D9D0F89CED6F}">
      <dgm:prSet/>
      <dgm:spPr/>
      <dgm:t>
        <a:bodyPr/>
        <a:lstStyle/>
        <a:p>
          <a:endParaRPr lang="cs-CZ"/>
        </a:p>
      </dgm:t>
    </dgm:pt>
    <dgm:pt modelId="{F3BC732A-7BE7-4E40-935E-F9E37B503A92}">
      <dgm:prSet phldrT="[Text]" custT="1"/>
      <dgm:spPr/>
      <dgm:t>
        <a:bodyPr/>
        <a:lstStyle/>
        <a:p>
          <a:r>
            <a:rPr lang="cs-CZ" sz="2000" dirty="0" smtClean="0"/>
            <a:t>SARANČE</a:t>
          </a:r>
          <a:endParaRPr lang="cs-CZ" sz="2000" dirty="0"/>
        </a:p>
      </dgm:t>
    </dgm:pt>
    <dgm:pt modelId="{95931BCA-E7C9-469A-8C5B-D8C3E4436DE7}" type="parTrans" cxnId="{625DE179-19E4-40FF-AB7D-8F85DB1F1E99}">
      <dgm:prSet/>
      <dgm:spPr/>
      <dgm:t>
        <a:bodyPr/>
        <a:lstStyle/>
        <a:p>
          <a:endParaRPr lang="cs-CZ"/>
        </a:p>
      </dgm:t>
    </dgm:pt>
    <dgm:pt modelId="{C3C45604-8737-4DEE-A833-960BDFAD2FB9}" type="sibTrans" cxnId="{625DE179-19E4-40FF-AB7D-8F85DB1F1E99}">
      <dgm:prSet/>
      <dgm:spPr/>
      <dgm:t>
        <a:bodyPr/>
        <a:lstStyle/>
        <a:p>
          <a:endParaRPr lang="cs-CZ"/>
        </a:p>
      </dgm:t>
    </dgm:pt>
    <dgm:pt modelId="{030EE3DC-5863-4F1E-9900-2C1460B020B1}">
      <dgm:prSet phldrT="[Text]" custT="1"/>
      <dgm:spPr/>
      <dgm:t>
        <a:bodyPr/>
        <a:lstStyle/>
        <a:p>
          <a:r>
            <a:rPr lang="cs-CZ" sz="2400" dirty="0" smtClean="0"/>
            <a:t>KOBYLKY</a:t>
          </a:r>
          <a:endParaRPr lang="cs-CZ" sz="2400" dirty="0"/>
        </a:p>
      </dgm:t>
    </dgm:pt>
    <dgm:pt modelId="{0650263E-B7DD-4AA8-95E3-5AD9D2000B2B}" type="parTrans" cxnId="{CC540A79-FDF0-4A36-9622-ABD78786862D}">
      <dgm:prSet/>
      <dgm:spPr/>
      <dgm:t>
        <a:bodyPr/>
        <a:lstStyle/>
        <a:p>
          <a:endParaRPr lang="cs-CZ"/>
        </a:p>
      </dgm:t>
    </dgm:pt>
    <dgm:pt modelId="{12A8D60E-17ED-480A-A107-A1A366C613F6}" type="sibTrans" cxnId="{CC540A79-FDF0-4A36-9622-ABD78786862D}">
      <dgm:prSet/>
      <dgm:spPr/>
      <dgm:t>
        <a:bodyPr/>
        <a:lstStyle/>
        <a:p>
          <a:endParaRPr lang="cs-CZ"/>
        </a:p>
      </dgm:t>
    </dgm:pt>
    <dgm:pt modelId="{9AF8AAA8-A928-41D7-B1A5-83649171A4A3}">
      <dgm:prSet phldrT="[Text]" custT="1"/>
      <dgm:spPr/>
      <dgm:t>
        <a:bodyPr/>
        <a:lstStyle/>
        <a:p>
          <a:r>
            <a:rPr lang="cs-CZ" sz="2400" dirty="0" smtClean="0"/>
            <a:t>CVRČCI</a:t>
          </a:r>
          <a:endParaRPr lang="cs-CZ" sz="2400" dirty="0"/>
        </a:p>
      </dgm:t>
    </dgm:pt>
    <dgm:pt modelId="{87E905C1-5B38-48A1-94E4-DB176EDAFB13}" type="parTrans" cxnId="{82F3563B-97C0-479D-A69E-7E7BDAA06A9D}">
      <dgm:prSet/>
      <dgm:spPr/>
      <dgm:t>
        <a:bodyPr/>
        <a:lstStyle/>
        <a:p>
          <a:endParaRPr lang="cs-CZ"/>
        </a:p>
      </dgm:t>
    </dgm:pt>
    <dgm:pt modelId="{FABE02BB-4755-4140-8228-E0E3B6295FBA}" type="sibTrans" cxnId="{82F3563B-97C0-479D-A69E-7E7BDAA06A9D}">
      <dgm:prSet/>
      <dgm:spPr/>
      <dgm:t>
        <a:bodyPr/>
        <a:lstStyle/>
        <a:p>
          <a:endParaRPr lang="cs-CZ"/>
        </a:p>
      </dgm:t>
    </dgm:pt>
    <dgm:pt modelId="{AB5C69AC-E009-491C-B8B0-FD6B0B0C0003}">
      <dgm:prSet phldrT="[Text]" custT="1"/>
      <dgm:spPr/>
      <dgm:t>
        <a:bodyPr/>
        <a:lstStyle/>
        <a:p>
          <a:r>
            <a:rPr lang="cs-CZ" sz="2000" dirty="0" smtClean="0"/>
            <a:t>KRTONOŽKY</a:t>
          </a:r>
          <a:endParaRPr lang="cs-CZ" sz="2000" dirty="0"/>
        </a:p>
      </dgm:t>
    </dgm:pt>
    <dgm:pt modelId="{9837A8B1-6221-4B92-A7B6-A700E1209C0C}" type="parTrans" cxnId="{D0266892-45F4-406A-8010-606F9BAD3B4F}">
      <dgm:prSet/>
      <dgm:spPr/>
      <dgm:t>
        <a:bodyPr/>
        <a:lstStyle/>
        <a:p>
          <a:endParaRPr lang="cs-CZ"/>
        </a:p>
      </dgm:t>
    </dgm:pt>
    <dgm:pt modelId="{A42BB1E7-E033-4D9B-9539-584EC6C9CA3B}" type="sibTrans" cxnId="{D0266892-45F4-406A-8010-606F9BAD3B4F}">
      <dgm:prSet/>
      <dgm:spPr/>
      <dgm:t>
        <a:bodyPr/>
        <a:lstStyle/>
        <a:p>
          <a:endParaRPr lang="cs-CZ"/>
        </a:p>
      </dgm:t>
    </dgm:pt>
    <dgm:pt modelId="{B0481B23-1A3E-4A18-82C8-C6AE793F67E8}" type="pres">
      <dgm:prSet presAssocID="{C9E81DE5-40A0-4CE2-8683-62C18D40E521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8661701-230E-4AB6-AB44-697AAC92AC8E}" type="pres">
      <dgm:prSet presAssocID="{17B6F150-A6A7-4009-9AAF-87809525C75D}" presName="centerShape" presStyleLbl="node0" presStyleIdx="0" presStyleCnt="1" custScaleX="248424" custLinFactNeighborX="3355" custLinFactNeighborY="150"/>
      <dgm:spPr/>
      <dgm:t>
        <a:bodyPr/>
        <a:lstStyle/>
        <a:p>
          <a:endParaRPr lang="cs-CZ"/>
        </a:p>
      </dgm:t>
    </dgm:pt>
    <dgm:pt modelId="{9B5BB8DD-ABA2-4922-A325-91B0D076C2D1}" type="pres">
      <dgm:prSet presAssocID="{95931BCA-E7C9-469A-8C5B-D8C3E4436DE7}" presName="parTrans" presStyleLbl="sibTrans2D1" presStyleIdx="0" presStyleCnt="4"/>
      <dgm:spPr/>
      <dgm:t>
        <a:bodyPr/>
        <a:lstStyle/>
        <a:p>
          <a:endParaRPr lang="cs-CZ"/>
        </a:p>
      </dgm:t>
    </dgm:pt>
    <dgm:pt modelId="{93361D91-43F7-4128-9699-0388F0CE9A44}" type="pres">
      <dgm:prSet presAssocID="{95931BCA-E7C9-469A-8C5B-D8C3E4436DE7}" presName="connectorText" presStyleLbl="sibTrans2D1" presStyleIdx="0" presStyleCnt="4"/>
      <dgm:spPr/>
      <dgm:t>
        <a:bodyPr/>
        <a:lstStyle/>
        <a:p>
          <a:endParaRPr lang="cs-CZ"/>
        </a:p>
      </dgm:t>
    </dgm:pt>
    <dgm:pt modelId="{320D9DCB-091B-4EB0-BC18-475A8C4837E3}" type="pres">
      <dgm:prSet presAssocID="{F3BC732A-7BE7-4E40-935E-F9E37B503A92}" presName="node" presStyleLbl="node1" presStyleIdx="0" presStyleCnt="4" custScaleX="141747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89019B2-EBF6-475D-BDC7-8B3D251DC7D9}" type="pres">
      <dgm:prSet presAssocID="{0650263E-B7DD-4AA8-95E3-5AD9D2000B2B}" presName="parTrans" presStyleLbl="sibTrans2D1" presStyleIdx="1" presStyleCnt="4"/>
      <dgm:spPr/>
      <dgm:t>
        <a:bodyPr/>
        <a:lstStyle/>
        <a:p>
          <a:endParaRPr lang="cs-CZ"/>
        </a:p>
      </dgm:t>
    </dgm:pt>
    <dgm:pt modelId="{F974A42B-A2D1-4A32-ADE0-4E1EB12AE1E1}" type="pres">
      <dgm:prSet presAssocID="{0650263E-B7DD-4AA8-95E3-5AD9D2000B2B}" presName="connectorText" presStyleLbl="sibTrans2D1" presStyleIdx="1" presStyleCnt="4"/>
      <dgm:spPr/>
      <dgm:t>
        <a:bodyPr/>
        <a:lstStyle/>
        <a:p>
          <a:endParaRPr lang="cs-CZ"/>
        </a:p>
      </dgm:t>
    </dgm:pt>
    <dgm:pt modelId="{A6783972-9838-4648-9F40-EB3858EC4192}" type="pres">
      <dgm:prSet presAssocID="{030EE3DC-5863-4F1E-9900-2C1460B020B1}" presName="node" presStyleLbl="node1" presStyleIdx="1" presStyleCnt="4" custScaleX="141584" custRadScaleRad="159077" custRadScaleInc="24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8BF0B4B-DA6E-4CBB-ADEE-A357762E6278}" type="pres">
      <dgm:prSet presAssocID="{87E905C1-5B38-48A1-94E4-DB176EDAFB13}" presName="parTrans" presStyleLbl="sibTrans2D1" presStyleIdx="2" presStyleCnt="4"/>
      <dgm:spPr/>
      <dgm:t>
        <a:bodyPr/>
        <a:lstStyle/>
        <a:p>
          <a:endParaRPr lang="cs-CZ"/>
        </a:p>
      </dgm:t>
    </dgm:pt>
    <dgm:pt modelId="{851ACA0F-932E-4DD1-B126-88CD1A4CDFFA}" type="pres">
      <dgm:prSet presAssocID="{87E905C1-5B38-48A1-94E4-DB176EDAFB13}" presName="connectorText" presStyleLbl="sibTrans2D1" presStyleIdx="2" presStyleCnt="4"/>
      <dgm:spPr/>
      <dgm:t>
        <a:bodyPr/>
        <a:lstStyle/>
        <a:p>
          <a:endParaRPr lang="cs-CZ"/>
        </a:p>
      </dgm:t>
    </dgm:pt>
    <dgm:pt modelId="{5E0C4726-35C4-4B42-9F9C-E2D4CA4B03EA}" type="pres">
      <dgm:prSet presAssocID="{9AF8AAA8-A928-41D7-B1A5-83649171A4A3}" presName="node" presStyleLbl="node1" presStyleIdx="2" presStyleCnt="4" custScaleX="17123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61DE3B2-5FBD-4428-93C4-98BD0F7208CC}" type="pres">
      <dgm:prSet presAssocID="{9837A8B1-6221-4B92-A7B6-A700E1209C0C}" presName="parTrans" presStyleLbl="sibTrans2D1" presStyleIdx="3" presStyleCnt="4"/>
      <dgm:spPr/>
      <dgm:t>
        <a:bodyPr/>
        <a:lstStyle/>
        <a:p>
          <a:endParaRPr lang="cs-CZ"/>
        </a:p>
      </dgm:t>
    </dgm:pt>
    <dgm:pt modelId="{51F81640-70A5-436E-8F58-A2B769183DEE}" type="pres">
      <dgm:prSet presAssocID="{9837A8B1-6221-4B92-A7B6-A700E1209C0C}" presName="connectorText" presStyleLbl="sibTrans2D1" presStyleIdx="3" presStyleCnt="4"/>
      <dgm:spPr/>
      <dgm:t>
        <a:bodyPr/>
        <a:lstStyle/>
        <a:p>
          <a:endParaRPr lang="cs-CZ"/>
        </a:p>
      </dgm:t>
    </dgm:pt>
    <dgm:pt modelId="{930C7C48-9A3B-42FC-96EA-14E14B8D8F7F}" type="pres">
      <dgm:prSet presAssocID="{AB5C69AC-E009-491C-B8B0-FD6B0B0C0003}" presName="node" presStyleLbl="node1" presStyleIdx="3" presStyleCnt="4" custScaleX="169172" custRadScaleRad="156120" custRadScaleInc="-234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9779FD-0648-4874-8FD6-E1B676538183}" type="presOf" srcId="{0650263E-B7DD-4AA8-95E3-5AD9D2000B2B}" destId="{F974A42B-A2D1-4A32-ADE0-4E1EB12AE1E1}" srcOrd="1" destOrd="0" presId="urn:microsoft.com/office/officeart/2005/8/layout/radial5"/>
    <dgm:cxn modelId="{EE31CB58-B637-4258-AD0C-520F6CAD910F}" type="presOf" srcId="{AB5C69AC-E009-491C-B8B0-FD6B0B0C0003}" destId="{930C7C48-9A3B-42FC-96EA-14E14B8D8F7F}" srcOrd="0" destOrd="0" presId="urn:microsoft.com/office/officeart/2005/8/layout/radial5"/>
    <dgm:cxn modelId="{64F258DD-B4E1-41E3-B1C2-D9D0F89CED6F}" srcId="{C9E81DE5-40A0-4CE2-8683-62C18D40E521}" destId="{17B6F150-A6A7-4009-9AAF-87809525C75D}" srcOrd="0" destOrd="0" parTransId="{412331C2-35D0-42B8-82CB-9CE34701992E}" sibTransId="{F5F2BE64-E426-4A5F-91C2-2F861366E937}"/>
    <dgm:cxn modelId="{2D51F252-DA7E-464B-A0E3-CE209B85447B}" type="presOf" srcId="{0650263E-B7DD-4AA8-95E3-5AD9D2000B2B}" destId="{B89019B2-EBF6-475D-BDC7-8B3D251DC7D9}" srcOrd="0" destOrd="0" presId="urn:microsoft.com/office/officeart/2005/8/layout/radial5"/>
    <dgm:cxn modelId="{5D58C4B6-6753-43D4-8A5A-EECA4578F10A}" type="presOf" srcId="{17B6F150-A6A7-4009-9AAF-87809525C75D}" destId="{C8661701-230E-4AB6-AB44-697AAC92AC8E}" srcOrd="0" destOrd="0" presId="urn:microsoft.com/office/officeart/2005/8/layout/radial5"/>
    <dgm:cxn modelId="{414DAF0F-18E9-48CE-8BEF-75800EB9EF0F}" type="presOf" srcId="{030EE3DC-5863-4F1E-9900-2C1460B020B1}" destId="{A6783972-9838-4648-9F40-EB3858EC4192}" srcOrd="0" destOrd="0" presId="urn:microsoft.com/office/officeart/2005/8/layout/radial5"/>
    <dgm:cxn modelId="{82560BA8-81EF-4ABF-9D92-16B5C4E401D0}" type="presOf" srcId="{F3BC732A-7BE7-4E40-935E-F9E37B503A92}" destId="{320D9DCB-091B-4EB0-BC18-475A8C4837E3}" srcOrd="0" destOrd="0" presId="urn:microsoft.com/office/officeart/2005/8/layout/radial5"/>
    <dgm:cxn modelId="{F7E62D08-C06D-49CE-B9B4-75626E9E5986}" type="presOf" srcId="{9837A8B1-6221-4B92-A7B6-A700E1209C0C}" destId="{51F81640-70A5-436E-8F58-A2B769183DEE}" srcOrd="1" destOrd="0" presId="urn:microsoft.com/office/officeart/2005/8/layout/radial5"/>
    <dgm:cxn modelId="{114ACFF8-211A-4A83-8FAE-49CDF64344C7}" type="presOf" srcId="{95931BCA-E7C9-469A-8C5B-D8C3E4436DE7}" destId="{9B5BB8DD-ABA2-4922-A325-91B0D076C2D1}" srcOrd="0" destOrd="0" presId="urn:microsoft.com/office/officeart/2005/8/layout/radial5"/>
    <dgm:cxn modelId="{DE83A936-FE46-4DE6-A2C1-A7D1538DFF70}" type="presOf" srcId="{C9E81DE5-40A0-4CE2-8683-62C18D40E521}" destId="{B0481B23-1A3E-4A18-82C8-C6AE793F67E8}" srcOrd="0" destOrd="0" presId="urn:microsoft.com/office/officeart/2005/8/layout/radial5"/>
    <dgm:cxn modelId="{1F15EC4C-21B7-404B-96B9-B3CDC4372A3B}" type="presOf" srcId="{87E905C1-5B38-48A1-94E4-DB176EDAFB13}" destId="{38BF0B4B-DA6E-4CBB-ADEE-A357762E6278}" srcOrd="0" destOrd="0" presId="urn:microsoft.com/office/officeart/2005/8/layout/radial5"/>
    <dgm:cxn modelId="{8FEE10E4-9E77-4F5C-827F-A1391F08560E}" type="presOf" srcId="{87E905C1-5B38-48A1-94E4-DB176EDAFB13}" destId="{851ACA0F-932E-4DD1-B126-88CD1A4CDFFA}" srcOrd="1" destOrd="0" presId="urn:microsoft.com/office/officeart/2005/8/layout/radial5"/>
    <dgm:cxn modelId="{C999F726-0CB0-47CB-A4CC-3265989035D2}" type="presOf" srcId="{9AF8AAA8-A928-41D7-B1A5-83649171A4A3}" destId="{5E0C4726-35C4-4B42-9F9C-E2D4CA4B03EA}" srcOrd="0" destOrd="0" presId="urn:microsoft.com/office/officeart/2005/8/layout/radial5"/>
    <dgm:cxn modelId="{D0266892-45F4-406A-8010-606F9BAD3B4F}" srcId="{17B6F150-A6A7-4009-9AAF-87809525C75D}" destId="{AB5C69AC-E009-491C-B8B0-FD6B0B0C0003}" srcOrd="3" destOrd="0" parTransId="{9837A8B1-6221-4B92-A7B6-A700E1209C0C}" sibTransId="{A42BB1E7-E033-4D9B-9539-584EC6C9CA3B}"/>
    <dgm:cxn modelId="{4966D994-5D8C-4B1F-A76C-134FC95FFCAD}" type="presOf" srcId="{9837A8B1-6221-4B92-A7B6-A700E1209C0C}" destId="{161DE3B2-5FBD-4428-93C4-98BD0F7208CC}" srcOrd="0" destOrd="0" presId="urn:microsoft.com/office/officeart/2005/8/layout/radial5"/>
    <dgm:cxn modelId="{82F3563B-97C0-479D-A69E-7E7BDAA06A9D}" srcId="{17B6F150-A6A7-4009-9AAF-87809525C75D}" destId="{9AF8AAA8-A928-41D7-B1A5-83649171A4A3}" srcOrd="2" destOrd="0" parTransId="{87E905C1-5B38-48A1-94E4-DB176EDAFB13}" sibTransId="{FABE02BB-4755-4140-8228-E0E3B6295FBA}"/>
    <dgm:cxn modelId="{CC540A79-FDF0-4A36-9622-ABD78786862D}" srcId="{17B6F150-A6A7-4009-9AAF-87809525C75D}" destId="{030EE3DC-5863-4F1E-9900-2C1460B020B1}" srcOrd="1" destOrd="0" parTransId="{0650263E-B7DD-4AA8-95E3-5AD9D2000B2B}" sibTransId="{12A8D60E-17ED-480A-A107-A1A366C613F6}"/>
    <dgm:cxn modelId="{625DE179-19E4-40FF-AB7D-8F85DB1F1E99}" srcId="{17B6F150-A6A7-4009-9AAF-87809525C75D}" destId="{F3BC732A-7BE7-4E40-935E-F9E37B503A92}" srcOrd="0" destOrd="0" parTransId="{95931BCA-E7C9-469A-8C5B-D8C3E4436DE7}" sibTransId="{C3C45604-8737-4DEE-A833-960BDFAD2FB9}"/>
    <dgm:cxn modelId="{8F54F53D-B80B-44B4-810D-5F5708E9CAC9}" type="presOf" srcId="{95931BCA-E7C9-469A-8C5B-D8C3E4436DE7}" destId="{93361D91-43F7-4128-9699-0388F0CE9A44}" srcOrd="1" destOrd="0" presId="urn:microsoft.com/office/officeart/2005/8/layout/radial5"/>
    <dgm:cxn modelId="{7D776EE2-E93E-4893-A3CF-8431D8A46027}" type="presParOf" srcId="{B0481B23-1A3E-4A18-82C8-C6AE793F67E8}" destId="{C8661701-230E-4AB6-AB44-697AAC92AC8E}" srcOrd="0" destOrd="0" presId="urn:microsoft.com/office/officeart/2005/8/layout/radial5"/>
    <dgm:cxn modelId="{47CCD002-7D28-494D-B19C-DEF9F5FB7BA6}" type="presParOf" srcId="{B0481B23-1A3E-4A18-82C8-C6AE793F67E8}" destId="{9B5BB8DD-ABA2-4922-A325-91B0D076C2D1}" srcOrd="1" destOrd="0" presId="urn:microsoft.com/office/officeart/2005/8/layout/radial5"/>
    <dgm:cxn modelId="{114EFA65-DC31-4213-AC5D-41AA5378BBC7}" type="presParOf" srcId="{9B5BB8DD-ABA2-4922-A325-91B0D076C2D1}" destId="{93361D91-43F7-4128-9699-0388F0CE9A44}" srcOrd="0" destOrd="0" presId="urn:microsoft.com/office/officeart/2005/8/layout/radial5"/>
    <dgm:cxn modelId="{8510F526-B01E-4862-AC9E-48E314C7F817}" type="presParOf" srcId="{B0481B23-1A3E-4A18-82C8-C6AE793F67E8}" destId="{320D9DCB-091B-4EB0-BC18-475A8C4837E3}" srcOrd="2" destOrd="0" presId="urn:microsoft.com/office/officeart/2005/8/layout/radial5"/>
    <dgm:cxn modelId="{95FE68C1-8D3F-47F1-8136-D219AA90257D}" type="presParOf" srcId="{B0481B23-1A3E-4A18-82C8-C6AE793F67E8}" destId="{B89019B2-EBF6-475D-BDC7-8B3D251DC7D9}" srcOrd="3" destOrd="0" presId="urn:microsoft.com/office/officeart/2005/8/layout/radial5"/>
    <dgm:cxn modelId="{3E0CED17-73A3-46A3-ADA7-FC71D8C38F9E}" type="presParOf" srcId="{B89019B2-EBF6-475D-BDC7-8B3D251DC7D9}" destId="{F974A42B-A2D1-4A32-ADE0-4E1EB12AE1E1}" srcOrd="0" destOrd="0" presId="urn:microsoft.com/office/officeart/2005/8/layout/radial5"/>
    <dgm:cxn modelId="{5EB35C10-BA03-4328-8BC7-7002C3547C97}" type="presParOf" srcId="{B0481B23-1A3E-4A18-82C8-C6AE793F67E8}" destId="{A6783972-9838-4648-9F40-EB3858EC4192}" srcOrd="4" destOrd="0" presId="urn:microsoft.com/office/officeart/2005/8/layout/radial5"/>
    <dgm:cxn modelId="{14E677BA-1CED-4FC9-9030-1F8A20845DE6}" type="presParOf" srcId="{B0481B23-1A3E-4A18-82C8-C6AE793F67E8}" destId="{38BF0B4B-DA6E-4CBB-ADEE-A357762E6278}" srcOrd="5" destOrd="0" presId="urn:microsoft.com/office/officeart/2005/8/layout/radial5"/>
    <dgm:cxn modelId="{4E140BC3-18D1-43F4-9262-8815F7FB61C1}" type="presParOf" srcId="{38BF0B4B-DA6E-4CBB-ADEE-A357762E6278}" destId="{851ACA0F-932E-4DD1-B126-88CD1A4CDFFA}" srcOrd="0" destOrd="0" presId="urn:microsoft.com/office/officeart/2005/8/layout/radial5"/>
    <dgm:cxn modelId="{EA255F0B-1FFA-4F2F-826C-FDB7EE6D1003}" type="presParOf" srcId="{B0481B23-1A3E-4A18-82C8-C6AE793F67E8}" destId="{5E0C4726-35C4-4B42-9F9C-E2D4CA4B03EA}" srcOrd="6" destOrd="0" presId="urn:microsoft.com/office/officeart/2005/8/layout/radial5"/>
    <dgm:cxn modelId="{A6C773F9-2FC2-45CA-AF04-9AC9B2820F37}" type="presParOf" srcId="{B0481B23-1A3E-4A18-82C8-C6AE793F67E8}" destId="{161DE3B2-5FBD-4428-93C4-98BD0F7208CC}" srcOrd="7" destOrd="0" presId="urn:microsoft.com/office/officeart/2005/8/layout/radial5"/>
    <dgm:cxn modelId="{A9AA743C-53C5-4CD4-8F68-8B105DFBBFBE}" type="presParOf" srcId="{161DE3B2-5FBD-4428-93C4-98BD0F7208CC}" destId="{51F81640-70A5-436E-8F58-A2B769183DEE}" srcOrd="0" destOrd="0" presId="urn:microsoft.com/office/officeart/2005/8/layout/radial5"/>
    <dgm:cxn modelId="{74DBD272-E13E-4858-AE67-08783FE4E438}" type="presParOf" srcId="{B0481B23-1A3E-4A18-82C8-C6AE793F67E8}" destId="{930C7C48-9A3B-42FC-96EA-14E14B8D8F7F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17CABCD-810E-433F-8EA5-2BEAB20A2CE8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65731290-AA21-4E0B-8324-2C96137C9429}">
      <dgm:prSet phldrT="[Text]"/>
      <dgm:spPr/>
      <dgm:t>
        <a:bodyPr/>
        <a:lstStyle/>
        <a:p>
          <a:r>
            <a:rPr lang="cs-CZ" dirty="0" smtClean="0"/>
            <a:t>VAJÍČKO</a:t>
          </a:r>
          <a:endParaRPr lang="cs-CZ" dirty="0"/>
        </a:p>
      </dgm:t>
    </dgm:pt>
    <dgm:pt modelId="{5BDEC072-4D70-4BF2-B9A1-63F0221A07EA}" type="parTrans" cxnId="{035F1406-F8F3-4533-B030-B6DA88525AA6}">
      <dgm:prSet/>
      <dgm:spPr/>
      <dgm:t>
        <a:bodyPr/>
        <a:lstStyle/>
        <a:p>
          <a:endParaRPr lang="cs-CZ"/>
        </a:p>
      </dgm:t>
    </dgm:pt>
    <dgm:pt modelId="{FFADF83D-79E5-4D48-82E3-26AF41C06AE9}" type="sibTrans" cxnId="{035F1406-F8F3-4533-B030-B6DA88525AA6}">
      <dgm:prSet/>
      <dgm:spPr/>
      <dgm:t>
        <a:bodyPr/>
        <a:lstStyle/>
        <a:p>
          <a:endParaRPr lang="cs-CZ"/>
        </a:p>
      </dgm:t>
    </dgm:pt>
    <dgm:pt modelId="{4D8F93B8-E15A-44A1-BBAB-8073080F9CAC}">
      <dgm:prSet phldrT="[Text]"/>
      <dgm:spPr/>
      <dgm:t>
        <a:bodyPr/>
        <a:lstStyle/>
        <a:p>
          <a:r>
            <a:rPr lang="cs-CZ" dirty="0" smtClean="0"/>
            <a:t>LARVA</a:t>
          </a:r>
          <a:endParaRPr lang="cs-CZ" dirty="0"/>
        </a:p>
      </dgm:t>
    </dgm:pt>
    <dgm:pt modelId="{42031657-C65F-44F9-A5C4-EDBBABDC6906}" type="parTrans" cxnId="{A2658D46-559F-4189-8A7D-CEAA625C743F}">
      <dgm:prSet/>
      <dgm:spPr/>
      <dgm:t>
        <a:bodyPr/>
        <a:lstStyle/>
        <a:p>
          <a:endParaRPr lang="cs-CZ"/>
        </a:p>
      </dgm:t>
    </dgm:pt>
    <dgm:pt modelId="{B8BE9E85-0F65-4E4C-A396-0237A0534833}" type="sibTrans" cxnId="{A2658D46-559F-4189-8A7D-CEAA625C743F}">
      <dgm:prSet/>
      <dgm:spPr/>
      <dgm:t>
        <a:bodyPr/>
        <a:lstStyle/>
        <a:p>
          <a:endParaRPr lang="cs-CZ"/>
        </a:p>
      </dgm:t>
    </dgm:pt>
    <dgm:pt modelId="{2A98F6DD-EDEA-4AE2-B137-994B9D7F3AA7}">
      <dgm:prSet phldrT="[Text]"/>
      <dgm:spPr/>
      <dgm:t>
        <a:bodyPr/>
        <a:lstStyle/>
        <a:p>
          <a:r>
            <a:rPr lang="cs-CZ" dirty="0" smtClean="0"/>
            <a:t>DOSPĚLEC</a:t>
          </a:r>
          <a:endParaRPr lang="cs-CZ" dirty="0"/>
        </a:p>
      </dgm:t>
    </dgm:pt>
    <dgm:pt modelId="{D62F0764-4FBF-4626-A6D8-5908E4183967}" type="parTrans" cxnId="{FD58C35B-217C-4F53-B2E6-95F1FE3267DA}">
      <dgm:prSet/>
      <dgm:spPr/>
      <dgm:t>
        <a:bodyPr/>
        <a:lstStyle/>
        <a:p>
          <a:endParaRPr lang="cs-CZ"/>
        </a:p>
      </dgm:t>
    </dgm:pt>
    <dgm:pt modelId="{A20E1D92-0DE2-4592-ABFF-C1E1B5AC0410}" type="sibTrans" cxnId="{FD58C35B-217C-4F53-B2E6-95F1FE3267DA}">
      <dgm:prSet/>
      <dgm:spPr/>
      <dgm:t>
        <a:bodyPr/>
        <a:lstStyle/>
        <a:p>
          <a:endParaRPr lang="cs-CZ"/>
        </a:p>
      </dgm:t>
    </dgm:pt>
    <dgm:pt modelId="{E13A9C6D-A0C9-4A21-83F6-CC8DD246A8DE}" type="pres">
      <dgm:prSet presAssocID="{917CABCD-810E-433F-8EA5-2BEAB20A2CE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68E3034D-3FDB-4020-AC64-28324343D589}" type="pres">
      <dgm:prSet presAssocID="{65731290-AA21-4E0B-8324-2C96137C9429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EE520BD-8A9F-450E-936A-823078FEA7A4}" type="pres">
      <dgm:prSet presAssocID="{FFADF83D-79E5-4D48-82E3-26AF41C06AE9}" presName="sibTrans" presStyleCnt="0"/>
      <dgm:spPr/>
    </dgm:pt>
    <dgm:pt modelId="{0BB84E44-6FE2-4B87-8B9F-ADD0C258BE2D}" type="pres">
      <dgm:prSet presAssocID="{4D8F93B8-E15A-44A1-BBAB-8073080F9CAC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76FEB8A-14F0-4B15-9323-5DF23635402E}" type="pres">
      <dgm:prSet presAssocID="{B8BE9E85-0F65-4E4C-A396-0237A0534833}" presName="sibTrans" presStyleCnt="0"/>
      <dgm:spPr/>
    </dgm:pt>
    <dgm:pt modelId="{A012401F-0FD9-4311-B52F-A8250E0A54E7}" type="pres">
      <dgm:prSet presAssocID="{2A98F6DD-EDEA-4AE2-B137-994B9D7F3AA7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2658D46-559F-4189-8A7D-CEAA625C743F}" srcId="{917CABCD-810E-433F-8EA5-2BEAB20A2CE8}" destId="{4D8F93B8-E15A-44A1-BBAB-8073080F9CAC}" srcOrd="1" destOrd="0" parTransId="{42031657-C65F-44F9-A5C4-EDBBABDC6906}" sibTransId="{B8BE9E85-0F65-4E4C-A396-0237A0534833}"/>
    <dgm:cxn modelId="{666D1663-4BF3-4E14-BC13-623AA901DBCB}" type="presOf" srcId="{2A98F6DD-EDEA-4AE2-B137-994B9D7F3AA7}" destId="{A012401F-0FD9-4311-B52F-A8250E0A54E7}" srcOrd="0" destOrd="0" presId="urn:microsoft.com/office/officeart/2005/8/layout/default"/>
    <dgm:cxn modelId="{035F1406-F8F3-4533-B030-B6DA88525AA6}" srcId="{917CABCD-810E-433F-8EA5-2BEAB20A2CE8}" destId="{65731290-AA21-4E0B-8324-2C96137C9429}" srcOrd="0" destOrd="0" parTransId="{5BDEC072-4D70-4BF2-B9A1-63F0221A07EA}" sibTransId="{FFADF83D-79E5-4D48-82E3-26AF41C06AE9}"/>
    <dgm:cxn modelId="{3B054FBC-12AA-47CC-87C9-2B168CFF5239}" type="presOf" srcId="{4D8F93B8-E15A-44A1-BBAB-8073080F9CAC}" destId="{0BB84E44-6FE2-4B87-8B9F-ADD0C258BE2D}" srcOrd="0" destOrd="0" presId="urn:microsoft.com/office/officeart/2005/8/layout/default"/>
    <dgm:cxn modelId="{6C57F79A-860B-4DD6-895F-C3FAE6DFBA7A}" type="presOf" srcId="{65731290-AA21-4E0B-8324-2C96137C9429}" destId="{68E3034D-3FDB-4020-AC64-28324343D589}" srcOrd="0" destOrd="0" presId="urn:microsoft.com/office/officeart/2005/8/layout/default"/>
    <dgm:cxn modelId="{66C3D4A3-48D7-42CA-BF0E-E3431A084074}" type="presOf" srcId="{917CABCD-810E-433F-8EA5-2BEAB20A2CE8}" destId="{E13A9C6D-A0C9-4A21-83F6-CC8DD246A8DE}" srcOrd="0" destOrd="0" presId="urn:microsoft.com/office/officeart/2005/8/layout/default"/>
    <dgm:cxn modelId="{FD58C35B-217C-4F53-B2E6-95F1FE3267DA}" srcId="{917CABCD-810E-433F-8EA5-2BEAB20A2CE8}" destId="{2A98F6DD-EDEA-4AE2-B137-994B9D7F3AA7}" srcOrd="2" destOrd="0" parTransId="{D62F0764-4FBF-4626-A6D8-5908E4183967}" sibTransId="{A20E1D92-0DE2-4592-ABFF-C1E1B5AC0410}"/>
    <dgm:cxn modelId="{9E8AE1E2-8908-4B9F-82E2-75D805EA92FE}" type="presParOf" srcId="{E13A9C6D-A0C9-4A21-83F6-CC8DD246A8DE}" destId="{68E3034D-3FDB-4020-AC64-28324343D589}" srcOrd="0" destOrd="0" presId="urn:microsoft.com/office/officeart/2005/8/layout/default"/>
    <dgm:cxn modelId="{0C4AABCF-D64B-4EC6-9507-C6FE8D2B0D9A}" type="presParOf" srcId="{E13A9C6D-A0C9-4A21-83F6-CC8DD246A8DE}" destId="{EEE520BD-8A9F-450E-936A-823078FEA7A4}" srcOrd="1" destOrd="0" presId="urn:microsoft.com/office/officeart/2005/8/layout/default"/>
    <dgm:cxn modelId="{0A04E79D-E896-4546-B0F8-D3B392C44AED}" type="presParOf" srcId="{E13A9C6D-A0C9-4A21-83F6-CC8DD246A8DE}" destId="{0BB84E44-6FE2-4B87-8B9F-ADD0C258BE2D}" srcOrd="2" destOrd="0" presId="urn:microsoft.com/office/officeart/2005/8/layout/default"/>
    <dgm:cxn modelId="{F7DB704C-2B09-4F7F-BF74-FA74E7EE6DE6}" type="presParOf" srcId="{E13A9C6D-A0C9-4A21-83F6-CC8DD246A8DE}" destId="{476FEB8A-14F0-4B15-9323-5DF23635402E}" srcOrd="3" destOrd="0" presId="urn:microsoft.com/office/officeart/2005/8/layout/default"/>
    <dgm:cxn modelId="{EC3B0327-6066-4F96-85B9-62954C3992EE}" type="presParOf" srcId="{E13A9C6D-A0C9-4A21-83F6-CC8DD246A8DE}" destId="{A012401F-0FD9-4311-B52F-A8250E0A54E7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03565F9-6019-4D6B-B8D6-615CEBEAE4EC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800959A6-C20C-4C17-A157-6775622EA0B4}">
      <dgm:prSet phldrT="[Text]"/>
      <dgm:spPr/>
      <dgm:t>
        <a:bodyPr/>
        <a:lstStyle/>
        <a:p>
          <a:r>
            <a:rPr lang="cs-CZ" dirty="0" smtClean="0"/>
            <a:t>DRAVÁ</a:t>
          </a:r>
          <a:endParaRPr lang="cs-CZ" dirty="0"/>
        </a:p>
      </dgm:t>
    </dgm:pt>
    <dgm:pt modelId="{0BFDD128-D1FE-4F79-ACA2-57C5CEB5ECBC}" type="parTrans" cxnId="{F8A6328F-61AB-4817-A61D-BE482025AB37}">
      <dgm:prSet/>
      <dgm:spPr/>
      <dgm:t>
        <a:bodyPr/>
        <a:lstStyle/>
        <a:p>
          <a:endParaRPr lang="cs-CZ"/>
        </a:p>
      </dgm:t>
    </dgm:pt>
    <dgm:pt modelId="{BA6D88DA-6D7F-4BB9-8B96-1C8FD2BF988B}" type="sibTrans" cxnId="{F8A6328F-61AB-4817-A61D-BE482025AB37}">
      <dgm:prSet/>
      <dgm:spPr/>
      <dgm:t>
        <a:bodyPr/>
        <a:lstStyle/>
        <a:p>
          <a:endParaRPr lang="cs-CZ"/>
        </a:p>
      </dgm:t>
    </dgm:pt>
    <dgm:pt modelId="{D7E26570-C3D9-4410-8AB2-950C378648B5}">
      <dgm:prSet phldrT="[Text]" custT="1"/>
      <dgm:spPr/>
      <dgm:t>
        <a:bodyPr/>
        <a:lstStyle/>
        <a:p>
          <a:r>
            <a:rPr lang="cs-CZ" sz="1800" dirty="0" smtClean="0"/>
            <a:t>MOUCHY</a:t>
          </a:r>
          <a:endParaRPr lang="cs-CZ" sz="1800" dirty="0"/>
        </a:p>
      </dgm:t>
    </dgm:pt>
    <dgm:pt modelId="{00652B44-9C12-4BCA-9393-84327CE6CB9E}" type="parTrans" cxnId="{8E50505F-D29A-4243-A991-D3CB42FBDD51}">
      <dgm:prSet/>
      <dgm:spPr/>
      <dgm:t>
        <a:bodyPr/>
        <a:lstStyle/>
        <a:p>
          <a:endParaRPr lang="cs-CZ"/>
        </a:p>
      </dgm:t>
    </dgm:pt>
    <dgm:pt modelId="{021C73FC-C886-4B67-982C-2D95C731167B}" type="sibTrans" cxnId="{8E50505F-D29A-4243-A991-D3CB42FBDD51}">
      <dgm:prSet/>
      <dgm:spPr/>
      <dgm:t>
        <a:bodyPr/>
        <a:lstStyle/>
        <a:p>
          <a:endParaRPr lang="cs-CZ"/>
        </a:p>
      </dgm:t>
    </dgm:pt>
    <dgm:pt modelId="{C68B742F-69F7-409D-9D01-A611EBBC417E}">
      <dgm:prSet phldrT="[Text]" custT="1"/>
      <dgm:spPr/>
      <dgm:t>
        <a:bodyPr/>
        <a:lstStyle/>
        <a:p>
          <a:r>
            <a:rPr lang="cs-CZ" sz="1400" dirty="0" smtClean="0"/>
            <a:t>HOUSENKY</a:t>
          </a:r>
          <a:endParaRPr lang="cs-CZ" sz="1400" dirty="0"/>
        </a:p>
      </dgm:t>
    </dgm:pt>
    <dgm:pt modelId="{F37DD961-00A0-43F8-948E-A7D58725290E}" type="parTrans" cxnId="{532F5C67-51C0-41AF-9A75-BACF156541C0}">
      <dgm:prSet/>
      <dgm:spPr/>
      <dgm:t>
        <a:bodyPr/>
        <a:lstStyle/>
        <a:p>
          <a:endParaRPr lang="cs-CZ"/>
        </a:p>
      </dgm:t>
    </dgm:pt>
    <dgm:pt modelId="{D1E4C2E5-74E4-47FA-9503-DA1F465446E6}" type="sibTrans" cxnId="{532F5C67-51C0-41AF-9A75-BACF156541C0}">
      <dgm:prSet/>
      <dgm:spPr/>
      <dgm:t>
        <a:bodyPr/>
        <a:lstStyle/>
        <a:p>
          <a:endParaRPr lang="cs-CZ"/>
        </a:p>
      </dgm:t>
    </dgm:pt>
    <dgm:pt modelId="{B350D07B-2C4A-4335-96C6-6529231382D6}">
      <dgm:prSet phldrT="[Text]" custT="1"/>
      <dgm:spPr/>
      <dgm:t>
        <a:bodyPr/>
        <a:lstStyle/>
        <a:p>
          <a:r>
            <a:rPr lang="cs-CZ" sz="1800" dirty="0" smtClean="0"/>
            <a:t>MOTÝLI</a:t>
          </a:r>
          <a:endParaRPr lang="cs-CZ" sz="1800" dirty="0"/>
        </a:p>
      </dgm:t>
    </dgm:pt>
    <dgm:pt modelId="{3AB96047-5D37-423C-9535-420E1E090A20}" type="parTrans" cxnId="{91057CF0-1CCA-4C52-A0BB-665B67C3D008}">
      <dgm:prSet/>
      <dgm:spPr/>
      <dgm:t>
        <a:bodyPr/>
        <a:lstStyle/>
        <a:p>
          <a:endParaRPr lang="cs-CZ"/>
        </a:p>
      </dgm:t>
    </dgm:pt>
    <dgm:pt modelId="{F1A82B85-A14E-47AC-822B-6B1D8CF26FF1}" type="sibTrans" cxnId="{91057CF0-1CCA-4C52-A0BB-665B67C3D008}">
      <dgm:prSet/>
      <dgm:spPr/>
      <dgm:t>
        <a:bodyPr/>
        <a:lstStyle/>
        <a:p>
          <a:endParaRPr lang="cs-CZ"/>
        </a:p>
      </dgm:t>
    </dgm:pt>
    <dgm:pt modelId="{0870DCFC-12AC-49BC-8B48-08C6914D242C}">
      <dgm:prSet phldrT="[Text]"/>
      <dgm:spPr/>
      <dgm:t>
        <a:bodyPr/>
        <a:lstStyle/>
        <a:p>
          <a:r>
            <a:rPr lang="cs-CZ" dirty="0" smtClean="0"/>
            <a:t>JINÝ </a:t>
          </a:r>
        </a:p>
        <a:p>
          <a:r>
            <a:rPr lang="cs-CZ" dirty="0" smtClean="0"/>
            <a:t>HMYZ</a:t>
          </a:r>
          <a:endParaRPr lang="cs-CZ" dirty="0"/>
        </a:p>
      </dgm:t>
    </dgm:pt>
    <dgm:pt modelId="{7655C4C4-FC8F-4445-AA6B-64C4A727A64F}" type="parTrans" cxnId="{B965D6F9-F7B7-4F73-AE22-5F859E175EDF}">
      <dgm:prSet/>
      <dgm:spPr/>
      <dgm:t>
        <a:bodyPr/>
        <a:lstStyle/>
        <a:p>
          <a:endParaRPr lang="cs-CZ"/>
        </a:p>
      </dgm:t>
    </dgm:pt>
    <dgm:pt modelId="{9F0138D8-3E6C-44EB-AF1D-82CD7688F438}" type="sibTrans" cxnId="{B965D6F9-F7B7-4F73-AE22-5F859E175EDF}">
      <dgm:prSet/>
      <dgm:spPr/>
      <dgm:t>
        <a:bodyPr/>
        <a:lstStyle/>
        <a:p>
          <a:endParaRPr lang="cs-CZ"/>
        </a:p>
      </dgm:t>
    </dgm:pt>
    <dgm:pt modelId="{24AB2D90-ECB7-46B3-B43D-CE9B037DCF20}" type="pres">
      <dgm:prSet presAssocID="{F03565F9-6019-4D6B-B8D6-615CEBEAE4EC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A398AAF-4C58-44E7-98D9-444ADACDF0B7}" type="pres">
      <dgm:prSet presAssocID="{800959A6-C20C-4C17-A157-6775622EA0B4}" presName="centerShape" presStyleLbl="node0" presStyleIdx="0" presStyleCnt="1" custLinFactNeighborX="-2420" custLinFactNeighborY="198"/>
      <dgm:spPr/>
      <dgm:t>
        <a:bodyPr/>
        <a:lstStyle/>
        <a:p>
          <a:endParaRPr lang="cs-CZ"/>
        </a:p>
      </dgm:t>
    </dgm:pt>
    <dgm:pt modelId="{B48E8D8D-F800-4D7A-904D-A1FB04A6FEDA}" type="pres">
      <dgm:prSet presAssocID="{D7E26570-C3D9-4410-8AB2-950C378648B5}" presName="node" presStyleLbl="node1" presStyleIdx="0" presStyleCnt="4" custScaleX="15753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3F3B6C4-CAFB-4D52-94C6-6764855A598E}" type="pres">
      <dgm:prSet presAssocID="{D7E26570-C3D9-4410-8AB2-950C378648B5}" presName="dummy" presStyleCnt="0"/>
      <dgm:spPr/>
    </dgm:pt>
    <dgm:pt modelId="{CA25B78D-4098-4EC0-A68D-8884ECA750AB}" type="pres">
      <dgm:prSet presAssocID="{021C73FC-C886-4B67-982C-2D95C731167B}" presName="sibTrans" presStyleLbl="sibTrans2D1" presStyleIdx="0" presStyleCnt="4"/>
      <dgm:spPr/>
      <dgm:t>
        <a:bodyPr/>
        <a:lstStyle/>
        <a:p>
          <a:endParaRPr lang="cs-CZ"/>
        </a:p>
      </dgm:t>
    </dgm:pt>
    <dgm:pt modelId="{F3783296-85E6-46BA-A0E8-C00CBCD1B6A9}" type="pres">
      <dgm:prSet presAssocID="{C68B742F-69F7-409D-9D01-A611EBBC417E}" presName="node" presStyleLbl="node1" presStyleIdx="1" presStyleCnt="4" custScaleX="15328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D56F725-3FFC-43CD-9073-CFFAA7550A38}" type="pres">
      <dgm:prSet presAssocID="{C68B742F-69F7-409D-9D01-A611EBBC417E}" presName="dummy" presStyleCnt="0"/>
      <dgm:spPr/>
    </dgm:pt>
    <dgm:pt modelId="{495384C6-00A3-4B64-B496-9B92C03DCEBA}" type="pres">
      <dgm:prSet presAssocID="{D1E4C2E5-74E4-47FA-9503-DA1F465446E6}" presName="sibTrans" presStyleLbl="sibTrans2D1" presStyleIdx="1" presStyleCnt="4"/>
      <dgm:spPr/>
      <dgm:t>
        <a:bodyPr/>
        <a:lstStyle/>
        <a:p>
          <a:endParaRPr lang="cs-CZ"/>
        </a:p>
      </dgm:t>
    </dgm:pt>
    <dgm:pt modelId="{A722FB07-34B1-4955-90EE-AE3AB731AB10}" type="pres">
      <dgm:prSet presAssocID="{B350D07B-2C4A-4335-96C6-6529231382D6}" presName="node" presStyleLbl="node1" presStyleIdx="2" presStyleCnt="4" custScaleX="171656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6EFCA6C-FD5B-499A-9D88-EBC8E2653857}" type="pres">
      <dgm:prSet presAssocID="{B350D07B-2C4A-4335-96C6-6529231382D6}" presName="dummy" presStyleCnt="0"/>
      <dgm:spPr/>
    </dgm:pt>
    <dgm:pt modelId="{EC5CD720-2CCC-4BB2-8EAC-05E1DB5A292E}" type="pres">
      <dgm:prSet presAssocID="{F1A82B85-A14E-47AC-822B-6B1D8CF26FF1}" presName="sibTrans" presStyleLbl="sibTrans2D1" presStyleIdx="2" presStyleCnt="4"/>
      <dgm:spPr/>
      <dgm:t>
        <a:bodyPr/>
        <a:lstStyle/>
        <a:p>
          <a:endParaRPr lang="cs-CZ"/>
        </a:p>
      </dgm:t>
    </dgm:pt>
    <dgm:pt modelId="{6B3EC058-5261-490D-ACB1-21764CF6AF42}" type="pres">
      <dgm:prSet presAssocID="{0870DCFC-12AC-49BC-8B48-08C6914D242C}" presName="node" presStyleLbl="node1" presStyleIdx="3" presStyleCnt="4" custScaleX="130499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58FA5F-BFB0-496E-8CD5-F4624E38932B}" type="pres">
      <dgm:prSet presAssocID="{0870DCFC-12AC-49BC-8B48-08C6914D242C}" presName="dummy" presStyleCnt="0"/>
      <dgm:spPr/>
    </dgm:pt>
    <dgm:pt modelId="{202802E8-CF38-43AC-A962-EA46A4D804C6}" type="pres">
      <dgm:prSet presAssocID="{9F0138D8-3E6C-44EB-AF1D-82CD7688F438}" presName="sibTrans" presStyleLbl="sibTrans2D1" presStyleIdx="3" presStyleCnt="4"/>
      <dgm:spPr/>
      <dgm:t>
        <a:bodyPr/>
        <a:lstStyle/>
        <a:p>
          <a:endParaRPr lang="cs-CZ"/>
        </a:p>
      </dgm:t>
    </dgm:pt>
  </dgm:ptLst>
  <dgm:cxnLst>
    <dgm:cxn modelId="{D497CE72-22EA-4017-AAA2-EC59205FBE00}" type="presOf" srcId="{B350D07B-2C4A-4335-96C6-6529231382D6}" destId="{A722FB07-34B1-4955-90EE-AE3AB731AB10}" srcOrd="0" destOrd="0" presId="urn:microsoft.com/office/officeart/2005/8/layout/radial6"/>
    <dgm:cxn modelId="{37F70672-DE93-481B-95C7-0188F661134D}" type="presOf" srcId="{F03565F9-6019-4D6B-B8D6-615CEBEAE4EC}" destId="{24AB2D90-ECB7-46B3-B43D-CE9B037DCF20}" srcOrd="0" destOrd="0" presId="urn:microsoft.com/office/officeart/2005/8/layout/radial6"/>
    <dgm:cxn modelId="{19D6487A-8613-4189-9A65-711204926750}" type="presOf" srcId="{0870DCFC-12AC-49BC-8B48-08C6914D242C}" destId="{6B3EC058-5261-490D-ACB1-21764CF6AF42}" srcOrd="0" destOrd="0" presId="urn:microsoft.com/office/officeart/2005/8/layout/radial6"/>
    <dgm:cxn modelId="{151ED21B-E9F9-49C6-988A-F6819FAF0930}" type="presOf" srcId="{D1E4C2E5-74E4-47FA-9503-DA1F465446E6}" destId="{495384C6-00A3-4B64-B496-9B92C03DCEBA}" srcOrd="0" destOrd="0" presId="urn:microsoft.com/office/officeart/2005/8/layout/radial6"/>
    <dgm:cxn modelId="{6094CDC7-736F-41AF-B90B-721921E07279}" type="presOf" srcId="{800959A6-C20C-4C17-A157-6775622EA0B4}" destId="{FA398AAF-4C58-44E7-98D9-444ADACDF0B7}" srcOrd="0" destOrd="0" presId="urn:microsoft.com/office/officeart/2005/8/layout/radial6"/>
    <dgm:cxn modelId="{10E051CB-A5F4-4EE6-9EDD-73FB749D12A1}" type="presOf" srcId="{021C73FC-C886-4B67-982C-2D95C731167B}" destId="{CA25B78D-4098-4EC0-A68D-8884ECA750AB}" srcOrd="0" destOrd="0" presId="urn:microsoft.com/office/officeart/2005/8/layout/radial6"/>
    <dgm:cxn modelId="{F8A6328F-61AB-4817-A61D-BE482025AB37}" srcId="{F03565F9-6019-4D6B-B8D6-615CEBEAE4EC}" destId="{800959A6-C20C-4C17-A157-6775622EA0B4}" srcOrd="0" destOrd="0" parTransId="{0BFDD128-D1FE-4F79-ACA2-57C5CEB5ECBC}" sibTransId="{BA6D88DA-6D7F-4BB9-8B96-1C8FD2BF988B}"/>
    <dgm:cxn modelId="{8E50505F-D29A-4243-A991-D3CB42FBDD51}" srcId="{800959A6-C20C-4C17-A157-6775622EA0B4}" destId="{D7E26570-C3D9-4410-8AB2-950C378648B5}" srcOrd="0" destOrd="0" parTransId="{00652B44-9C12-4BCA-9393-84327CE6CB9E}" sibTransId="{021C73FC-C886-4B67-982C-2D95C731167B}"/>
    <dgm:cxn modelId="{4E5BDCBB-11CA-4EC7-B335-25CEF04731AB}" type="presOf" srcId="{F1A82B85-A14E-47AC-822B-6B1D8CF26FF1}" destId="{EC5CD720-2CCC-4BB2-8EAC-05E1DB5A292E}" srcOrd="0" destOrd="0" presId="urn:microsoft.com/office/officeart/2005/8/layout/radial6"/>
    <dgm:cxn modelId="{80F3634B-F304-43E4-AA7C-DCEDD38EB206}" type="presOf" srcId="{9F0138D8-3E6C-44EB-AF1D-82CD7688F438}" destId="{202802E8-CF38-43AC-A962-EA46A4D804C6}" srcOrd="0" destOrd="0" presId="urn:microsoft.com/office/officeart/2005/8/layout/radial6"/>
    <dgm:cxn modelId="{641D3A21-E97B-4429-A164-B27F2389C720}" type="presOf" srcId="{C68B742F-69F7-409D-9D01-A611EBBC417E}" destId="{F3783296-85E6-46BA-A0E8-C00CBCD1B6A9}" srcOrd="0" destOrd="0" presId="urn:microsoft.com/office/officeart/2005/8/layout/radial6"/>
    <dgm:cxn modelId="{B965D6F9-F7B7-4F73-AE22-5F859E175EDF}" srcId="{800959A6-C20C-4C17-A157-6775622EA0B4}" destId="{0870DCFC-12AC-49BC-8B48-08C6914D242C}" srcOrd="3" destOrd="0" parTransId="{7655C4C4-FC8F-4445-AA6B-64C4A727A64F}" sibTransId="{9F0138D8-3E6C-44EB-AF1D-82CD7688F438}"/>
    <dgm:cxn modelId="{91057CF0-1CCA-4C52-A0BB-665B67C3D008}" srcId="{800959A6-C20C-4C17-A157-6775622EA0B4}" destId="{B350D07B-2C4A-4335-96C6-6529231382D6}" srcOrd="2" destOrd="0" parTransId="{3AB96047-5D37-423C-9535-420E1E090A20}" sibTransId="{F1A82B85-A14E-47AC-822B-6B1D8CF26FF1}"/>
    <dgm:cxn modelId="{532F5C67-51C0-41AF-9A75-BACF156541C0}" srcId="{800959A6-C20C-4C17-A157-6775622EA0B4}" destId="{C68B742F-69F7-409D-9D01-A611EBBC417E}" srcOrd="1" destOrd="0" parTransId="{F37DD961-00A0-43F8-948E-A7D58725290E}" sibTransId="{D1E4C2E5-74E4-47FA-9503-DA1F465446E6}"/>
    <dgm:cxn modelId="{CD92B971-EB80-4248-8944-95EF1D7C8BE7}" type="presOf" srcId="{D7E26570-C3D9-4410-8AB2-950C378648B5}" destId="{B48E8D8D-F800-4D7A-904D-A1FB04A6FEDA}" srcOrd="0" destOrd="0" presId="urn:microsoft.com/office/officeart/2005/8/layout/radial6"/>
    <dgm:cxn modelId="{591D6A85-5ED0-4E80-A235-44D49928B40E}" type="presParOf" srcId="{24AB2D90-ECB7-46B3-B43D-CE9B037DCF20}" destId="{FA398AAF-4C58-44E7-98D9-444ADACDF0B7}" srcOrd="0" destOrd="0" presId="urn:microsoft.com/office/officeart/2005/8/layout/radial6"/>
    <dgm:cxn modelId="{CE420300-B9B1-47F4-8219-19E27C9AE57C}" type="presParOf" srcId="{24AB2D90-ECB7-46B3-B43D-CE9B037DCF20}" destId="{B48E8D8D-F800-4D7A-904D-A1FB04A6FEDA}" srcOrd="1" destOrd="0" presId="urn:microsoft.com/office/officeart/2005/8/layout/radial6"/>
    <dgm:cxn modelId="{20E56CCD-3742-4010-9764-EE197CE3D059}" type="presParOf" srcId="{24AB2D90-ECB7-46B3-B43D-CE9B037DCF20}" destId="{E3F3B6C4-CAFB-4D52-94C6-6764855A598E}" srcOrd="2" destOrd="0" presId="urn:microsoft.com/office/officeart/2005/8/layout/radial6"/>
    <dgm:cxn modelId="{65B68BC2-532C-469B-BE13-06FE9420D1AF}" type="presParOf" srcId="{24AB2D90-ECB7-46B3-B43D-CE9B037DCF20}" destId="{CA25B78D-4098-4EC0-A68D-8884ECA750AB}" srcOrd="3" destOrd="0" presId="urn:microsoft.com/office/officeart/2005/8/layout/radial6"/>
    <dgm:cxn modelId="{EDCB26F5-C3DF-4B83-98AD-1DAC12165259}" type="presParOf" srcId="{24AB2D90-ECB7-46B3-B43D-CE9B037DCF20}" destId="{F3783296-85E6-46BA-A0E8-C00CBCD1B6A9}" srcOrd="4" destOrd="0" presId="urn:microsoft.com/office/officeart/2005/8/layout/radial6"/>
    <dgm:cxn modelId="{10B7165B-41D7-4E8A-847A-14DFFF6A6D0C}" type="presParOf" srcId="{24AB2D90-ECB7-46B3-B43D-CE9B037DCF20}" destId="{9D56F725-3FFC-43CD-9073-CFFAA7550A38}" srcOrd="5" destOrd="0" presId="urn:microsoft.com/office/officeart/2005/8/layout/radial6"/>
    <dgm:cxn modelId="{7DBB6EED-7BC5-443F-8E0C-C07C2B89A0FD}" type="presParOf" srcId="{24AB2D90-ECB7-46B3-B43D-CE9B037DCF20}" destId="{495384C6-00A3-4B64-B496-9B92C03DCEBA}" srcOrd="6" destOrd="0" presId="urn:microsoft.com/office/officeart/2005/8/layout/radial6"/>
    <dgm:cxn modelId="{DA782359-03A8-4184-BF33-D8CFE6898502}" type="presParOf" srcId="{24AB2D90-ECB7-46B3-B43D-CE9B037DCF20}" destId="{A722FB07-34B1-4955-90EE-AE3AB731AB10}" srcOrd="7" destOrd="0" presId="urn:microsoft.com/office/officeart/2005/8/layout/radial6"/>
    <dgm:cxn modelId="{FF001265-DC35-4336-837C-C4E66428A587}" type="presParOf" srcId="{24AB2D90-ECB7-46B3-B43D-CE9B037DCF20}" destId="{76EFCA6C-FD5B-499A-9D88-EBC8E2653857}" srcOrd="8" destOrd="0" presId="urn:microsoft.com/office/officeart/2005/8/layout/radial6"/>
    <dgm:cxn modelId="{6EB024E1-1B4C-4EC4-BA3A-FB942B0825EA}" type="presParOf" srcId="{24AB2D90-ECB7-46B3-B43D-CE9B037DCF20}" destId="{EC5CD720-2CCC-4BB2-8EAC-05E1DB5A292E}" srcOrd="9" destOrd="0" presId="urn:microsoft.com/office/officeart/2005/8/layout/radial6"/>
    <dgm:cxn modelId="{6FDF9D10-0BA3-492A-A9E1-5ADD1EDF76C2}" type="presParOf" srcId="{24AB2D90-ECB7-46B3-B43D-CE9B037DCF20}" destId="{6B3EC058-5261-490D-ACB1-21764CF6AF42}" srcOrd="10" destOrd="0" presId="urn:microsoft.com/office/officeart/2005/8/layout/radial6"/>
    <dgm:cxn modelId="{7787FC1A-90AC-47C4-A5D6-FB1243328BFF}" type="presParOf" srcId="{24AB2D90-ECB7-46B3-B43D-CE9B037DCF20}" destId="{4058FA5F-BFB0-496E-8CD5-F4624E38932B}" srcOrd="11" destOrd="0" presId="urn:microsoft.com/office/officeart/2005/8/layout/radial6"/>
    <dgm:cxn modelId="{27D24F27-5F99-4A79-840B-35867D9AA904}" type="presParOf" srcId="{24AB2D90-ECB7-46B3-B43D-CE9B037DCF20}" destId="{202802E8-CF38-43AC-A962-EA46A4D804C6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8661701-230E-4AB6-AB44-697AAC92AC8E}">
      <dsp:nvSpPr>
        <dsp:cNvPr id="0" name=""/>
        <dsp:cNvSpPr/>
      </dsp:nvSpPr>
      <dsp:spPr>
        <a:xfrm>
          <a:off x="2843826" y="2088646"/>
          <a:ext cx="3689321" cy="14850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ROVNOKŘÍDLÍ</a:t>
          </a:r>
          <a:endParaRPr lang="cs-CZ" sz="2400" kern="1200" dirty="0"/>
        </a:p>
      </dsp:txBody>
      <dsp:txXfrm>
        <a:off x="2843826" y="2088646"/>
        <a:ext cx="3689321" cy="1485090"/>
      </dsp:txXfrm>
    </dsp:sp>
    <dsp:sp modelId="{9B5BB8DD-ABA2-4922-A325-91B0D076C2D1}">
      <dsp:nvSpPr>
        <dsp:cNvPr id="0" name=""/>
        <dsp:cNvSpPr/>
      </dsp:nvSpPr>
      <dsp:spPr>
        <a:xfrm rot="15970359">
          <a:off x="4459758" y="1545047"/>
          <a:ext cx="319152" cy="50493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300" kern="1200"/>
        </a:p>
      </dsp:txBody>
      <dsp:txXfrm rot="15970359">
        <a:off x="4459758" y="1545047"/>
        <a:ext cx="319152" cy="504930"/>
      </dsp:txXfrm>
    </dsp:sp>
    <dsp:sp modelId="{320D9DCB-091B-4EB0-BC18-475A8C4837E3}">
      <dsp:nvSpPr>
        <dsp:cNvPr id="0" name=""/>
        <dsp:cNvSpPr/>
      </dsp:nvSpPr>
      <dsp:spPr>
        <a:xfrm>
          <a:off x="3496478" y="3818"/>
          <a:ext cx="2105071" cy="14850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SARANČE</a:t>
          </a:r>
          <a:endParaRPr lang="cs-CZ" sz="2000" kern="1200" dirty="0"/>
        </a:p>
      </dsp:txBody>
      <dsp:txXfrm>
        <a:off x="3496478" y="3818"/>
        <a:ext cx="2105071" cy="1485090"/>
      </dsp:txXfrm>
    </dsp:sp>
    <dsp:sp modelId="{B89019B2-EBF6-475D-BDC7-8B3D251DC7D9}">
      <dsp:nvSpPr>
        <dsp:cNvPr id="0" name=""/>
        <dsp:cNvSpPr/>
      </dsp:nvSpPr>
      <dsp:spPr>
        <a:xfrm rot="21599997">
          <a:off x="6589771" y="2578724"/>
          <a:ext cx="136408" cy="50493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300" kern="1200"/>
        </a:p>
      </dsp:txBody>
      <dsp:txXfrm rot="21599997">
        <a:off x="6589771" y="2578724"/>
        <a:ext cx="136408" cy="504930"/>
      </dsp:txXfrm>
    </dsp:sp>
    <dsp:sp modelId="{A6783972-9838-4648-9F40-EB3858EC4192}">
      <dsp:nvSpPr>
        <dsp:cNvPr id="0" name=""/>
        <dsp:cNvSpPr/>
      </dsp:nvSpPr>
      <dsp:spPr>
        <a:xfrm>
          <a:off x="6790524" y="2088643"/>
          <a:ext cx="2102650" cy="14850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KOBYLKY</a:t>
          </a:r>
          <a:endParaRPr lang="cs-CZ" sz="2400" kern="1200" dirty="0"/>
        </a:p>
      </dsp:txBody>
      <dsp:txXfrm>
        <a:off x="6790524" y="2088643"/>
        <a:ext cx="2102650" cy="1485090"/>
      </dsp:txXfrm>
    </dsp:sp>
    <dsp:sp modelId="{38BF0B4B-DA6E-4CBB-ADEE-A357762E6278}">
      <dsp:nvSpPr>
        <dsp:cNvPr id="0" name=""/>
        <dsp:cNvSpPr/>
      </dsp:nvSpPr>
      <dsp:spPr>
        <a:xfrm rot="5631019">
          <a:off x="4463132" y="3606233"/>
          <a:ext cx="312403" cy="50493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300" kern="1200"/>
        </a:p>
      </dsp:txBody>
      <dsp:txXfrm rot="5631019">
        <a:off x="4463132" y="3606233"/>
        <a:ext cx="312403" cy="504930"/>
      </dsp:txXfrm>
    </dsp:sp>
    <dsp:sp modelId="{5E0C4726-35C4-4B42-9F9C-E2D4CA4B03EA}">
      <dsp:nvSpPr>
        <dsp:cNvPr id="0" name=""/>
        <dsp:cNvSpPr/>
      </dsp:nvSpPr>
      <dsp:spPr>
        <a:xfrm>
          <a:off x="3277538" y="4161003"/>
          <a:ext cx="2542950" cy="14850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CVRČCI</a:t>
          </a:r>
          <a:endParaRPr lang="cs-CZ" sz="2400" kern="1200" dirty="0"/>
        </a:p>
      </dsp:txBody>
      <dsp:txXfrm>
        <a:off x="3277538" y="4161003"/>
        <a:ext cx="2542950" cy="1485090"/>
      </dsp:txXfrm>
    </dsp:sp>
    <dsp:sp modelId="{161DE3B2-5FBD-4428-93C4-98BD0F7208CC}">
      <dsp:nvSpPr>
        <dsp:cNvPr id="0" name=""/>
        <dsp:cNvSpPr/>
      </dsp:nvSpPr>
      <dsp:spPr>
        <a:xfrm rot="10800276">
          <a:off x="2631031" y="2578567"/>
          <a:ext cx="150375" cy="50493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300" kern="1200"/>
        </a:p>
      </dsp:txBody>
      <dsp:txXfrm rot="10800276">
        <a:off x="2631031" y="2578567"/>
        <a:ext cx="150375" cy="504930"/>
      </dsp:txXfrm>
    </dsp:sp>
    <dsp:sp modelId="{930C7C48-9A3B-42FC-96EA-14E14B8D8F7F}">
      <dsp:nvSpPr>
        <dsp:cNvPr id="0" name=""/>
        <dsp:cNvSpPr/>
      </dsp:nvSpPr>
      <dsp:spPr>
        <a:xfrm>
          <a:off x="47742" y="2088375"/>
          <a:ext cx="2512357" cy="148509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KRTONOŽKY</a:t>
          </a:r>
          <a:endParaRPr lang="cs-CZ" sz="2000" kern="1200" dirty="0"/>
        </a:p>
      </dsp:txBody>
      <dsp:txXfrm>
        <a:off x="47742" y="2088375"/>
        <a:ext cx="2512357" cy="1485090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8E3034D-3FDB-4020-AC64-28324343D589}">
      <dsp:nvSpPr>
        <dsp:cNvPr id="0" name=""/>
        <dsp:cNvSpPr/>
      </dsp:nvSpPr>
      <dsp:spPr>
        <a:xfrm>
          <a:off x="992534" y="3869"/>
          <a:ext cx="2358330" cy="14149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VAJÍČKO</a:t>
          </a:r>
          <a:endParaRPr lang="cs-CZ" sz="3500" kern="1200" dirty="0"/>
        </a:p>
      </dsp:txBody>
      <dsp:txXfrm>
        <a:off x="992534" y="3869"/>
        <a:ext cx="2358330" cy="1414998"/>
      </dsp:txXfrm>
    </dsp:sp>
    <dsp:sp modelId="{0BB84E44-6FE2-4B87-8B9F-ADD0C258BE2D}">
      <dsp:nvSpPr>
        <dsp:cNvPr id="0" name=""/>
        <dsp:cNvSpPr/>
      </dsp:nvSpPr>
      <dsp:spPr>
        <a:xfrm>
          <a:off x="992534" y="1654700"/>
          <a:ext cx="2358330" cy="14149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LARVA</a:t>
          </a:r>
          <a:endParaRPr lang="cs-CZ" sz="3500" kern="1200" dirty="0"/>
        </a:p>
      </dsp:txBody>
      <dsp:txXfrm>
        <a:off x="992534" y="1654700"/>
        <a:ext cx="2358330" cy="1414998"/>
      </dsp:txXfrm>
    </dsp:sp>
    <dsp:sp modelId="{A012401F-0FD9-4311-B52F-A8250E0A54E7}">
      <dsp:nvSpPr>
        <dsp:cNvPr id="0" name=""/>
        <dsp:cNvSpPr/>
      </dsp:nvSpPr>
      <dsp:spPr>
        <a:xfrm>
          <a:off x="992534" y="3305532"/>
          <a:ext cx="2358330" cy="141499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dirty="0" smtClean="0"/>
            <a:t>DOSPĚLEC</a:t>
          </a:r>
          <a:endParaRPr lang="cs-CZ" sz="3500" kern="1200" dirty="0"/>
        </a:p>
      </dsp:txBody>
      <dsp:txXfrm>
        <a:off x="992534" y="3305532"/>
        <a:ext cx="2358330" cy="1414998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02802E8-CF38-43AC-A962-EA46A4D804C6}">
      <dsp:nvSpPr>
        <dsp:cNvPr id="0" name=""/>
        <dsp:cNvSpPr/>
      </dsp:nvSpPr>
      <dsp:spPr>
        <a:xfrm>
          <a:off x="416988" y="680650"/>
          <a:ext cx="3164662" cy="3164662"/>
        </a:xfrm>
        <a:prstGeom prst="blockArc">
          <a:avLst>
            <a:gd name="adj1" fmla="val 10800000"/>
            <a:gd name="adj2" fmla="val 16200000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5CD720-2CCC-4BB2-8EAC-05E1DB5A292E}">
      <dsp:nvSpPr>
        <dsp:cNvPr id="0" name=""/>
        <dsp:cNvSpPr/>
      </dsp:nvSpPr>
      <dsp:spPr>
        <a:xfrm>
          <a:off x="416988" y="680650"/>
          <a:ext cx="3164662" cy="3164662"/>
        </a:xfrm>
        <a:prstGeom prst="blockArc">
          <a:avLst>
            <a:gd name="adj1" fmla="val 5400000"/>
            <a:gd name="adj2" fmla="val 10800000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5384C6-00A3-4B64-B496-9B92C03DCEBA}">
      <dsp:nvSpPr>
        <dsp:cNvPr id="0" name=""/>
        <dsp:cNvSpPr/>
      </dsp:nvSpPr>
      <dsp:spPr>
        <a:xfrm>
          <a:off x="416988" y="680650"/>
          <a:ext cx="3164662" cy="3164662"/>
        </a:xfrm>
        <a:prstGeom prst="blockArc">
          <a:avLst>
            <a:gd name="adj1" fmla="val 0"/>
            <a:gd name="adj2" fmla="val 5400000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25B78D-4098-4EC0-A68D-8884ECA750AB}">
      <dsp:nvSpPr>
        <dsp:cNvPr id="0" name=""/>
        <dsp:cNvSpPr/>
      </dsp:nvSpPr>
      <dsp:spPr>
        <a:xfrm>
          <a:off x="416988" y="680650"/>
          <a:ext cx="3164662" cy="3164662"/>
        </a:xfrm>
        <a:prstGeom prst="blockArc">
          <a:avLst>
            <a:gd name="adj1" fmla="val 16200000"/>
            <a:gd name="adj2" fmla="val 0"/>
            <a:gd name="adj3" fmla="val 464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398AAF-4C58-44E7-98D9-444ADACDF0B7}">
      <dsp:nvSpPr>
        <dsp:cNvPr id="0" name=""/>
        <dsp:cNvSpPr/>
      </dsp:nvSpPr>
      <dsp:spPr>
        <a:xfrm>
          <a:off x="1196184" y="1540774"/>
          <a:ext cx="1456655" cy="145665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DRAVÁ</a:t>
          </a:r>
          <a:endParaRPr lang="cs-CZ" sz="2600" kern="1200" dirty="0"/>
        </a:p>
      </dsp:txBody>
      <dsp:txXfrm>
        <a:off x="1196184" y="1540774"/>
        <a:ext cx="1456655" cy="1456655"/>
      </dsp:txXfrm>
    </dsp:sp>
    <dsp:sp modelId="{B48E8D8D-F800-4D7A-904D-A1FB04A6FEDA}">
      <dsp:nvSpPr>
        <dsp:cNvPr id="0" name=""/>
        <dsp:cNvSpPr/>
      </dsp:nvSpPr>
      <dsp:spPr>
        <a:xfrm>
          <a:off x="1196175" y="207528"/>
          <a:ext cx="1606288" cy="101965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MOUCHY</a:t>
          </a:r>
          <a:endParaRPr lang="cs-CZ" sz="1800" kern="1200" dirty="0"/>
        </a:p>
      </dsp:txBody>
      <dsp:txXfrm>
        <a:off x="1196175" y="207528"/>
        <a:ext cx="1606288" cy="1019658"/>
      </dsp:txXfrm>
    </dsp:sp>
    <dsp:sp modelId="{F3783296-85E6-46BA-A0E8-C00CBCD1B6A9}">
      <dsp:nvSpPr>
        <dsp:cNvPr id="0" name=""/>
        <dsp:cNvSpPr/>
      </dsp:nvSpPr>
      <dsp:spPr>
        <a:xfrm>
          <a:off x="2763462" y="1753152"/>
          <a:ext cx="1562963" cy="101965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HOUSENKY</a:t>
          </a:r>
          <a:endParaRPr lang="cs-CZ" sz="1400" kern="1200" dirty="0"/>
        </a:p>
      </dsp:txBody>
      <dsp:txXfrm>
        <a:off x="2763462" y="1753152"/>
        <a:ext cx="1562963" cy="1019658"/>
      </dsp:txXfrm>
    </dsp:sp>
    <dsp:sp modelId="{A722FB07-34B1-4955-90EE-AE3AB731AB10}">
      <dsp:nvSpPr>
        <dsp:cNvPr id="0" name=""/>
        <dsp:cNvSpPr/>
      </dsp:nvSpPr>
      <dsp:spPr>
        <a:xfrm>
          <a:off x="1124167" y="3298775"/>
          <a:ext cx="1750305" cy="101965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MOTÝLI</a:t>
          </a:r>
          <a:endParaRPr lang="cs-CZ" sz="1800" kern="1200" dirty="0"/>
        </a:p>
      </dsp:txBody>
      <dsp:txXfrm>
        <a:off x="1124167" y="3298775"/>
        <a:ext cx="1750305" cy="1019658"/>
      </dsp:txXfrm>
    </dsp:sp>
    <dsp:sp modelId="{6B3EC058-5261-490D-ACB1-21764CF6AF42}">
      <dsp:nvSpPr>
        <dsp:cNvPr id="0" name=""/>
        <dsp:cNvSpPr/>
      </dsp:nvSpPr>
      <dsp:spPr>
        <a:xfrm>
          <a:off x="-211625" y="1753152"/>
          <a:ext cx="1330644" cy="1019658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JINÝ </a:t>
          </a:r>
        </a:p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HMYZ</a:t>
          </a:r>
          <a:endParaRPr lang="cs-CZ" sz="2100" kern="1200" dirty="0"/>
        </a:p>
      </dsp:txBody>
      <dsp:txXfrm>
        <a:off x="-211625" y="1753152"/>
        <a:ext cx="1330644" cy="10196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wipe dir="d"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18A2481B-5154-415F-B752-558547769AA3}" type="datetimeFigureOut">
              <a:rPr lang="cs-CZ" smtClean="0"/>
              <a:pPr/>
              <a:t>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wipe dir="d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6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4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cs-CZ" sz="1200" dirty="0" smtClean="0"/>
              <a:t>		</a:t>
            </a:r>
            <a:br>
              <a:rPr lang="cs-CZ" sz="1200" dirty="0" smtClean="0"/>
            </a:br>
            <a:r>
              <a:rPr lang="cs-CZ" sz="1200" dirty="0" smtClean="0"/>
              <a:t>		</a:t>
            </a:r>
            <a:br>
              <a:rPr lang="cs-CZ" sz="1200" dirty="0" smtClean="0"/>
            </a:b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                    Základní škola Ústí nad Labem, Anežky České 702/17, příspěvková organizace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dirty="0" smtClean="0"/>
              <a:t>			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Calibri" pitchFamily="34" charset="0"/>
              </a:rPr>
              <a:t>Název projektu: „Učíme lépe a moderněji“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Calibri" pitchFamily="34" charset="0"/>
              </a:rPr>
              <a:t>OP VK 1.4 </a:t>
            </a:r>
            <a:r>
              <a:rPr lang="cs-CZ" sz="1200" dirty="0" smtClean="0"/>
              <a:t/>
            </a:r>
            <a:br>
              <a:rPr lang="cs-CZ" sz="1200" dirty="0" smtClean="0"/>
            </a:br>
            <a:r>
              <a:rPr lang="cs-CZ" sz="1200" dirty="0" smtClean="0"/>
              <a:t>		               </a:t>
            </a:r>
            <a:r>
              <a:rPr lang="cs-CZ" sz="3600" dirty="0" smtClean="0"/>
              <a:t>Výukový materiál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2349500"/>
            <a:ext cx="8229600" cy="3959225"/>
          </a:xfrm>
        </p:spPr>
        <p:txBody>
          <a:bodyPr rtlCol="0">
            <a:normAutofit fontScale="55000" lnSpcReduction="20000"/>
          </a:bodyPr>
          <a:lstStyle/>
          <a:p>
            <a:pPr>
              <a:buNone/>
              <a:defRPr/>
            </a:pPr>
            <a:r>
              <a:rPr lang="cs-CZ" sz="1700" dirty="0" smtClean="0"/>
              <a:t>Název </a:t>
            </a:r>
            <a:r>
              <a:rPr lang="cs-CZ" sz="1700" dirty="0" err="1"/>
              <a:t>DUMu</a:t>
            </a:r>
            <a:r>
              <a:rPr lang="cs-CZ" sz="1700" dirty="0" smtClean="0"/>
              <a:t>:  VY_52_INOVACE_14_1_ROVNOKŘÍDLÍ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Číslo skupiny: 1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Autor: Mgr. Jana </a:t>
            </a:r>
            <a:r>
              <a:rPr lang="cs-CZ" sz="1700" dirty="0" err="1" smtClean="0"/>
              <a:t>Střížková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Vzdělávací oblast/Předmět/Téma: ČLOVĚK A PŘÍRODA / PŘÍRODOPIS / PŘEHLED ORGANISMŮ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Druh </a:t>
            </a:r>
            <a:r>
              <a:rPr lang="cs-CZ" sz="1700" dirty="0"/>
              <a:t>učebního materiálu</a:t>
            </a:r>
            <a:r>
              <a:rPr lang="cs-CZ" sz="1700" dirty="0" smtClean="0"/>
              <a:t>: PREZENTACE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Metodický list:		ne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Anotace:  Popisování charakteristických znaků. Porovnávání stavby těla a způsobu života kobylky </a:t>
            </a:r>
            <a:r>
              <a:rPr lang="cs-CZ" sz="1700" dirty="0" smtClean="0"/>
              <a:t>a sarančete</a:t>
            </a:r>
            <a:r>
              <a:rPr lang="cs-CZ" sz="1700" dirty="0" smtClean="0"/>
              <a:t>. Rozlišování a pojmenovávání hlavních druhů tohoto řádu. </a:t>
            </a:r>
            <a:br>
              <a:rPr lang="cs-CZ" sz="1700" dirty="0" smtClean="0"/>
            </a:br>
            <a:r>
              <a:rPr lang="cs-CZ" sz="1700" dirty="0" smtClean="0"/>
              <a:t>     Seznámení s nebezpečím některých druhů sarančat pro zemědělství. Zápis do sešitu. Opakování probraného učiva.		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Ověřeno </a:t>
            </a:r>
            <a:r>
              <a:rPr lang="cs-CZ" sz="1700" dirty="0"/>
              <a:t>ve třídě</a:t>
            </a:r>
            <a:r>
              <a:rPr lang="cs-CZ" sz="1700" dirty="0" smtClean="0"/>
              <a:t>: 6.A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Datum </a:t>
            </a:r>
            <a:r>
              <a:rPr lang="cs-CZ" sz="1700" dirty="0"/>
              <a:t>ověření</a:t>
            </a:r>
            <a:r>
              <a:rPr lang="cs-CZ" sz="1700" dirty="0" smtClean="0"/>
              <a:t>: 20.4. 2012</a:t>
            </a: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9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Prohlášení: Prohlašuji, že při tvorbě výukového materiálu jsem respektoval(a) všeobecně užívané právní a morální zvyklosti, autorská a jiná práva třetích osob, zejména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práva duševního vlastnictví (např. práva k obchodní firmě, autorská práva k software, k filmovým, hudebníma fotografickým dílům nebo práva k ochranným známkám)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dle zákona 121/2000 Sb. (autorský zákon). Nesu veškerou právní odpovědnost za obsah a původ svého díla. Prohlašuji dále, že </a:t>
            </a:r>
            <a:r>
              <a:rPr lang="cs-CZ" sz="1700" dirty="0"/>
              <a:t>výše uvedený materiál jsem ověřil(a) </a:t>
            </a:r>
            <a:endParaRPr lang="cs-CZ" sz="17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ve </a:t>
            </a:r>
            <a:r>
              <a:rPr lang="cs-CZ" sz="1700" dirty="0"/>
              <a:t>výuce a provedl(a) o tom zápis do </a:t>
            </a:r>
            <a:r>
              <a:rPr lang="cs-CZ" sz="1700" dirty="0" smtClean="0"/>
              <a:t>TK.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Dávám souhlas, aby moje dílo bylo dáno k dispozici veřejnosti k účelům volného užití (§30 odst. 1 zákona 121/2000 Sb.), tj. že k uvedeným účelům může být kýmkoliv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700" dirty="0" smtClean="0"/>
              <a:t>zveřejňováno, používáno, upravováno a uchováváno.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700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400" dirty="0" smtClean="0"/>
              <a:t>Datum:	 20.4. 2012 		Podpis: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200" dirty="0"/>
              <a:t> 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1200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/>
              <a:t>ŘÁD HMYZU</a:t>
            </a:r>
            <a:endParaRPr lang="cs-CZ" sz="5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6600" dirty="0" smtClean="0"/>
              <a:t>ROVNOKŘÍDLÍ</a:t>
            </a:r>
            <a:endParaRPr lang="cs-CZ" sz="66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4294967295"/>
          </p:nvPr>
        </p:nvGraphicFramePr>
        <p:xfrm>
          <a:off x="0" y="476250"/>
          <a:ext cx="8893175" cy="56499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8661701-230E-4AB6-AB44-697AAC92AC8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>
                                            <p:graphicEl>
                                              <a:dgm id="{C8661701-230E-4AB6-AB44-697AAC92AC8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B5BB8DD-ABA2-4922-A325-91B0D076C2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4">
                                            <p:graphicEl>
                                              <a:dgm id="{9B5BB8DD-ABA2-4922-A325-91B0D076C2D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20D9DCB-091B-4EB0-BC18-475A8C4837E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4">
                                            <p:graphicEl>
                                              <a:dgm id="{320D9DCB-091B-4EB0-BC18-475A8C4837E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89019B2-EBF6-475D-BDC7-8B3D251DC7D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4">
                                            <p:graphicEl>
                                              <a:dgm id="{B89019B2-EBF6-475D-BDC7-8B3D251DC7D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A6783972-9838-4648-9F40-EB3858EC41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4">
                                            <p:graphicEl>
                                              <a:dgm id="{A6783972-9838-4648-9F40-EB3858EC419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8BF0B4B-DA6E-4CBB-ADEE-A357762E62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4">
                                            <p:graphicEl>
                                              <a:dgm id="{38BF0B4B-DA6E-4CBB-ADEE-A357762E627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E0C4726-35C4-4B42-9F9C-E2D4CA4B03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4">
                                            <p:graphicEl>
                                              <a:dgm id="{5E0C4726-35C4-4B42-9F9C-E2D4CA4B03E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161DE3B2-5FBD-4428-93C4-98BD0F7208C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4">
                                            <p:graphicEl>
                                              <a:dgm id="{161DE3B2-5FBD-4428-93C4-98BD0F7208C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30C7C48-9A3B-42FC-96EA-14E14B8D8F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2000"/>
                                        <p:tgtEl>
                                          <p:spTgt spid="4">
                                            <p:graphicEl>
                                              <a:dgm id="{930C7C48-9A3B-42FC-96EA-14E14B8D8F7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 uiExpand="1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 dirty="0" smtClean="0"/>
              <a:t>STAVBA TĚLA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4294967295"/>
          </p:nvPr>
        </p:nvSpPr>
        <p:spPr>
          <a:xfrm>
            <a:off x="0" y="1600200"/>
            <a:ext cx="8229600" cy="4525963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sz="5400" dirty="0" smtClean="0"/>
              <a:t>HLAVA</a:t>
            </a:r>
          </a:p>
          <a:p>
            <a:pPr algn="ctr">
              <a:buNone/>
            </a:pPr>
            <a:endParaRPr lang="cs-CZ" sz="5400" dirty="0" smtClean="0"/>
          </a:p>
          <a:p>
            <a:pPr algn="ctr">
              <a:buNone/>
            </a:pPr>
            <a:r>
              <a:rPr lang="cs-CZ" sz="5400" dirty="0" smtClean="0"/>
              <a:t>HRUĎ</a:t>
            </a:r>
          </a:p>
          <a:p>
            <a:pPr algn="ctr">
              <a:buNone/>
            </a:pPr>
            <a:endParaRPr lang="cs-CZ" sz="5400" dirty="0" smtClean="0"/>
          </a:p>
          <a:p>
            <a:pPr algn="ctr">
              <a:buNone/>
            </a:pPr>
            <a:r>
              <a:rPr lang="cs-CZ" sz="5400" dirty="0" smtClean="0"/>
              <a:t>ZADEČEK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dirty="0" smtClean="0"/>
              <a:t>ÚSTNÍ ÚSTROJÍ: </a:t>
            </a:r>
            <a:r>
              <a:rPr lang="cs-CZ" sz="4000" dirty="0" smtClean="0"/>
              <a:t>KOUSACÍ</a:t>
            </a:r>
          </a:p>
          <a:p>
            <a:pPr algn="ctr">
              <a:buNone/>
            </a:pPr>
            <a:endParaRPr lang="cs-CZ" sz="4000" dirty="0" smtClean="0"/>
          </a:p>
          <a:p>
            <a:pPr algn="ctr">
              <a:buNone/>
            </a:pPr>
            <a:r>
              <a:rPr lang="cs-CZ" sz="4000" dirty="0" smtClean="0"/>
              <a:t>2 PÁRY BLANITÝCH KŘÍDEL</a:t>
            </a:r>
          </a:p>
          <a:p>
            <a:pPr algn="ctr">
              <a:buNone/>
            </a:pPr>
            <a:endParaRPr lang="cs-CZ" sz="4000" dirty="0" smtClean="0"/>
          </a:p>
          <a:p>
            <a:pPr algn="ctr">
              <a:buNone/>
            </a:pPr>
            <a:r>
              <a:rPr lang="cs-CZ" sz="4000" dirty="0" smtClean="0"/>
              <a:t>3 PÁRY KONČETIN PŘIZPŮSOBENY KE SKÁKÁNÍ NEBO HRABÁNÍ</a:t>
            </a:r>
            <a:endParaRPr lang="cs-CZ" sz="40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ROZMNOŽOVÁNÍ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r>
              <a:rPr lang="cs-CZ" dirty="0" smtClean="0"/>
              <a:t>VÝVIN NEPŘÍMÝ S PROMĚNOU NEDOKONALOU</a:t>
            </a:r>
            <a:endParaRPr lang="cs-CZ" dirty="0"/>
          </a:p>
        </p:txBody>
      </p:sp>
      <p:graphicFrame>
        <p:nvGraphicFramePr>
          <p:cNvPr id="9" name="Zástupný symbol pro obsah 8"/>
          <p:cNvGraphicFramePr>
            <a:graphicFrameLocks noGrp="1"/>
          </p:cNvGraphicFramePr>
          <p:nvPr>
            <p:ph sz="half" idx="2"/>
          </p:nvPr>
        </p:nvGraphicFramePr>
        <p:xfrm>
          <a:off x="4648200" y="1600200"/>
          <a:ext cx="4343400" cy="472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68E3034D-3FDB-4020-AC64-28324343D5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graphicEl>
                                              <a:dgm id="{68E3034D-3FDB-4020-AC64-28324343D5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graphicEl>
                                              <a:dgm id="{68E3034D-3FDB-4020-AC64-28324343D58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0BB84E44-6FE2-4B87-8B9F-ADD0C258BE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graphicEl>
                                              <a:dgm id="{0BB84E44-6FE2-4B87-8B9F-ADD0C258BE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graphicEl>
                                              <a:dgm id="{0BB84E44-6FE2-4B87-8B9F-ADD0C258BE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graphicEl>
                                              <a:dgm id="{A012401F-0FD9-4311-B52F-A8250E0A54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graphicEl>
                                              <a:dgm id="{A012401F-0FD9-4311-B52F-A8250E0A54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graphicEl>
                                              <a:dgm id="{A012401F-0FD9-4311-B52F-A8250E0A54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  <p:bldGraphic spid="9" grpId="0" uiExpand="1">
        <p:bldSub>
          <a:bldDgm bld="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KOBYLKA ZELENÁ</a:t>
            </a:r>
            <a:endParaRPr lang="cs-CZ" dirty="0"/>
          </a:p>
        </p:txBody>
      </p:sp>
      <p:pic>
        <p:nvPicPr>
          <p:cNvPr id="15362" name="Picture 2" descr="E:\obrázky druhů organismů (od Renči)\6. třída\členovci\hmyz, nedok\rovnokřídlí\kobylka zelená (7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630018" y="1554163"/>
            <a:ext cx="6036364" cy="452596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6876256" y="602128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</p:spTree>
  </p:cSld>
  <p:clrMapOvr>
    <a:masterClrMapping/>
  </p:clrMapOvr>
  <p:transition spd="med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>
          <a:xfrm>
            <a:off x="457200" y="908720"/>
            <a:ext cx="4038600" cy="5217443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DÉLKA 3- 4 CM</a:t>
            </a:r>
          </a:p>
          <a:p>
            <a:r>
              <a:rPr lang="cs-CZ" dirty="0" smtClean="0"/>
              <a:t>VÝBORNĚ LÉTÁ</a:t>
            </a:r>
          </a:p>
          <a:p>
            <a:r>
              <a:rPr lang="cs-CZ" dirty="0" smtClean="0"/>
              <a:t>DLOUHÁ TYKADLA</a:t>
            </a:r>
          </a:p>
          <a:p>
            <a:r>
              <a:rPr lang="cs-CZ" dirty="0" smtClean="0"/>
              <a:t>JASNĚ ZELENÁ BARVA</a:t>
            </a:r>
          </a:p>
          <a:p>
            <a:r>
              <a:rPr lang="cs-CZ" dirty="0" smtClean="0"/>
              <a:t>SAMIČKY MAJÍ ZADEČEK ZAKONČEN KLADÉLKEM</a:t>
            </a:r>
          </a:p>
          <a:p>
            <a:pPr>
              <a:buNone/>
            </a:pPr>
            <a:endParaRPr lang="cs-CZ" sz="2400" dirty="0" smtClean="0"/>
          </a:p>
        </p:txBody>
      </p:sp>
      <p:pic>
        <p:nvPicPr>
          <p:cNvPr id="7" name="Picture 2" descr="E:\obrázky druhů organismů (od Renči)\6. třída\členovci\hmyz, nedok\rovnokřídlí\kobylka zelená (4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644008" y="1772816"/>
            <a:ext cx="4038600" cy="3028423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7668344" y="4797152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CVRKOT</a:t>
            </a:r>
            <a:endParaRPr lang="cs-CZ" dirty="0"/>
          </a:p>
        </p:txBody>
      </p:sp>
      <p:pic>
        <p:nvPicPr>
          <p:cNvPr id="20482" name="Picture 2" descr="E:\obrázky druhů organismů (od Renči)\6. třída\členovci\hmyz, nedok\rovnokřídlí\kobylka zelená (1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988840"/>
            <a:ext cx="4038600" cy="3029476"/>
          </a:xfrm>
          <a:prstGeom prst="rect">
            <a:avLst/>
          </a:prstGeom>
          <a:noFill/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CVRKAJÍ POUZE SAMCI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VÝZNAM: </a:t>
            </a:r>
          </a:p>
          <a:p>
            <a:pPr>
              <a:buNone/>
            </a:pPr>
            <a:r>
              <a:rPr lang="cs-CZ" dirty="0" smtClean="0"/>
              <a:t>PŘILÁKÁNÍ SAMIČKY</a:t>
            </a:r>
          </a:p>
          <a:p>
            <a:pPr>
              <a:buNone/>
            </a:pPr>
            <a:endParaRPr lang="cs-CZ" dirty="0" smtClean="0"/>
          </a:p>
          <a:p>
            <a:r>
              <a:rPr lang="cs-CZ" dirty="0" smtClean="0"/>
              <a:t>ZVUK VYDÁVAJÍ TŘENÍM KŘÍDEL O SEBE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43808" y="5085184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POTRAVA</a:t>
            </a:r>
            <a:endParaRPr lang="cs-CZ" dirty="0"/>
          </a:p>
        </p:txBody>
      </p:sp>
      <p:graphicFrame>
        <p:nvGraphicFramePr>
          <p:cNvPr id="6" name="Zástupný symbol pro obsah 5"/>
          <p:cNvGraphicFramePr>
            <a:graphicFrameLocks noGrp="1"/>
          </p:cNvGraphicFramePr>
          <p:nvPr>
            <p:ph sz="half" idx="1"/>
          </p:nvPr>
        </p:nvGraphicFramePr>
        <p:xfrm>
          <a:off x="457200" y="1600200"/>
          <a:ext cx="4114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1506" name="Picture 2" descr="E:\obrázky druhů organismů (od Renči)\6. třída\členovci\hmyz, nedok\rovnokřídlí\kobylka zelená (3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7" cstate="print"/>
          <a:stretch>
            <a:fillRect/>
          </a:stretch>
        </p:blipFill>
        <p:spPr bwMode="auto">
          <a:xfrm>
            <a:off x="4896594" y="1484784"/>
            <a:ext cx="4247406" cy="3186113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740352" y="5013176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OBR.4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FA398AAF-4C58-44E7-98D9-444ADACDF0B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graphicEl>
                                              <a:dgm id="{FA398AAF-4C58-44E7-98D9-444ADACDF0B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graphicEl>
                                              <a:dgm id="{FA398AAF-4C58-44E7-98D9-444ADACDF0B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B48E8D8D-F800-4D7A-904D-A1FB04A6FE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graphicEl>
                                              <a:dgm id="{B48E8D8D-F800-4D7A-904D-A1FB04A6FE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graphicEl>
                                              <a:dgm id="{B48E8D8D-F800-4D7A-904D-A1FB04A6FED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A25B78D-4098-4EC0-A68D-8884ECA750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graphicEl>
                                              <a:dgm id="{CA25B78D-4098-4EC0-A68D-8884ECA750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graphicEl>
                                              <a:dgm id="{CA25B78D-4098-4EC0-A68D-8884ECA750A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F3783296-85E6-46BA-A0E8-C00CBCD1B6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graphicEl>
                                              <a:dgm id="{F3783296-85E6-46BA-A0E8-C00CBCD1B6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graphicEl>
                                              <a:dgm id="{F3783296-85E6-46BA-A0E8-C00CBCD1B6A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95384C6-00A3-4B64-B496-9B92C03DCE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>
                                            <p:graphicEl>
                                              <a:dgm id="{495384C6-00A3-4B64-B496-9B92C03DCE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>
                                            <p:graphicEl>
                                              <a:dgm id="{495384C6-00A3-4B64-B496-9B92C03DCEB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A722FB07-34B1-4955-90EE-AE3AB731AB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graphicEl>
                                              <a:dgm id="{A722FB07-34B1-4955-90EE-AE3AB731AB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>
                                            <p:graphicEl>
                                              <a:dgm id="{A722FB07-34B1-4955-90EE-AE3AB731AB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EC5CD720-2CCC-4BB2-8EAC-05E1DB5A29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>
                                            <p:graphicEl>
                                              <a:dgm id="{EC5CD720-2CCC-4BB2-8EAC-05E1DB5A29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>
                                            <p:graphicEl>
                                              <a:dgm id="{EC5CD720-2CCC-4BB2-8EAC-05E1DB5A29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6B3EC058-5261-490D-ACB1-21764CF6AF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graphicEl>
                                              <a:dgm id="{6B3EC058-5261-490D-ACB1-21764CF6AF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graphicEl>
                                              <a:dgm id="{6B3EC058-5261-490D-ACB1-21764CF6AF4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02802E8-CF38-43AC-A962-EA46A4D804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>
                                            <p:graphicEl>
                                              <a:dgm id="{202802E8-CF38-43AC-A962-EA46A4D804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>
                                            <p:graphicEl>
                                              <a:dgm id="{202802E8-CF38-43AC-A962-EA46A4D804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SARANČE STĚHOVAVÁ</a:t>
            </a:r>
            <a:endParaRPr lang="cs-CZ" dirty="0"/>
          </a:p>
        </p:txBody>
      </p:sp>
      <p:pic>
        <p:nvPicPr>
          <p:cNvPr id="23555" name="Picture 3" descr="E:\obrázky druhů organismů (od Renči)\6. třída\členovci\hmyz, nedok\rovnokřídlí\saranče.k (1)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632278" y="1554163"/>
            <a:ext cx="6031843" cy="4525962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6732240" y="6093296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OBR.5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DÉLKA: 3-6 CM</a:t>
            </a:r>
          </a:p>
          <a:p>
            <a:r>
              <a:rPr lang="cs-CZ" dirty="0" smtClean="0"/>
              <a:t>KRÁTKÁ TYKADLA</a:t>
            </a:r>
          </a:p>
          <a:p>
            <a:r>
              <a:rPr lang="cs-CZ" dirty="0" smtClean="0"/>
              <a:t>VÝBORNÍ LETCI</a:t>
            </a:r>
          </a:p>
          <a:p>
            <a:r>
              <a:rPr lang="cs-CZ" dirty="0" smtClean="0"/>
              <a:t>DVĚ FORMY: ZELENOŽLUTÁ ŠEDOHNĚDÁ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24578" name="Picture 2" descr="E:\obrázky druhů organismů (od Renči)\6. třída\členovci\hmyz, nedok\rovnokřídlí\saranče.r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1628800"/>
            <a:ext cx="4542656" cy="3406992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7740352" y="5013176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OBR.6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CVRKOT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TŘENÍ STEHEN O PRVNÍ PÁR KŘÍDEL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6" name="Picture 2" descr="E:\obrázky druhů organismů (od Renči)\6. třída\členovci\hmyz, nedok\rovnokřídlí\saranče.m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253728" y="1554163"/>
            <a:ext cx="6788943" cy="452596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7236296" y="602128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OBR.7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POTRAVA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 smtClean="0"/>
          </a:p>
          <a:p>
            <a:pPr algn="ctr">
              <a:buNone/>
            </a:pPr>
            <a:r>
              <a:rPr lang="cs-CZ" sz="3600" dirty="0" smtClean="0"/>
              <a:t>BÝLOŽRAVCI</a:t>
            </a:r>
          </a:p>
          <a:p>
            <a:pPr algn="ctr">
              <a:buNone/>
            </a:pPr>
            <a:r>
              <a:rPr lang="cs-CZ" sz="3600" dirty="0" smtClean="0"/>
              <a:t>=ROSTLINNÁ</a:t>
            </a:r>
            <a:endParaRPr lang="cs-CZ" sz="3600" dirty="0"/>
          </a:p>
        </p:txBody>
      </p:sp>
      <p:pic>
        <p:nvPicPr>
          <p:cNvPr id="26626" name="Picture 2" descr="E:\obrázky druhů organismů (od Renči)\6. třída\členovci\hmyz, nedok\rovnokřídlí\saranče stepní.g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139952" y="2348880"/>
            <a:ext cx="4343400" cy="3256732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7524328" y="551723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OBR.8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SVLEČKA SARANČETE</a:t>
            </a:r>
            <a:endParaRPr lang="cs-CZ" dirty="0"/>
          </a:p>
        </p:txBody>
      </p:sp>
      <p:pic>
        <p:nvPicPr>
          <p:cNvPr id="27650" name="Picture 2" descr="E:\obrázky druhů organismů (od Renči)\6. třída\členovci\hmyz, nedok\rovnokřídlí\svlečk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507814" y="1554163"/>
            <a:ext cx="6280771" cy="452596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092280" y="616530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Obr.9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KRTONOŽKA</a:t>
            </a:r>
            <a:endParaRPr lang="cs-CZ" dirty="0"/>
          </a:p>
        </p:txBody>
      </p:sp>
      <p:pic>
        <p:nvPicPr>
          <p:cNvPr id="28674" name="Picture 2" descr="E:\obrázky druhů organismů (od Renči)\6. třída\členovci\hmyz, nedok\rovnokřídlí\krtonožka.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964635" y="2207005"/>
            <a:ext cx="5367130" cy="3220278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6300192" y="5445224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OBR.10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E:\obrázky druhů organismů (od Renči)\6. třída\členovci\hmyz, nedok\rovnokřídlí\krtonožka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04800" y="2663578"/>
            <a:ext cx="4191000" cy="2597643"/>
          </a:xfrm>
          <a:prstGeom prst="rect">
            <a:avLst/>
          </a:prstGeom>
          <a:noFill/>
        </p:spPr>
      </p:pic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DÉLKA TĚLA: 3,5-5 CM</a:t>
            </a:r>
          </a:p>
          <a:p>
            <a:r>
              <a:rPr lang="cs-CZ" dirty="0" smtClean="0"/>
              <a:t>BARVA: ŽLUTOHNĚDÁ</a:t>
            </a:r>
          </a:p>
          <a:p>
            <a:r>
              <a:rPr lang="cs-CZ" dirty="0" smtClean="0"/>
              <a:t>POKOŽKA POKRYTA KRÁTKYMI, HUSTÝMI CHLUPY</a:t>
            </a:r>
          </a:p>
          <a:p>
            <a:r>
              <a:rPr lang="cs-CZ" dirty="0" smtClean="0"/>
              <a:t>KRÁTKÁ TYKADLA</a:t>
            </a:r>
          </a:p>
          <a:p>
            <a:r>
              <a:rPr lang="cs-CZ" dirty="0" smtClean="0"/>
              <a:t>1.PÁR KONČETIN PŘIZPŮSOBEN K HRABÁNÍ</a:t>
            </a:r>
          </a:p>
          <a:p>
            <a:r>
              <a:rPr lang="cs-CZ" dirty="0" smtClean="0"/>
              <a:t>DOBRÝ LETEC NA KRÁTKÉ VZDÁLENOSTI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419872" y="5229200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OBR.11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POTRAVA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r>
              <a:rPr lang="cs-CZ" sz="3600" dirty="0" smtClean="0"/>
              <a:t>LARVY HMYZU</a:t>
            </a:r>
          </a:p>
          <a:p>
            <a:pPr>
              <a:buNone/>
            </a:pPr>
            <a:endParaRPr lang="cs-CZ" sz="3600" dirty="0" smtClean="0"/>
          </a:p>
          <a:p>
            <a:r>
              <a:rPr lang="cs-CZ" sz="3600" dirty="0" smtClean="0"/>
              <a:t>KOŘÍNKY ROSTLIN</a:t>
            </a:r>
            <a:endParaRPr lang="cs-CZ" sz="3600" dirty="0"/>
          </a:p>
        </p:txBody>
      </p:sp>
      <p:pic>
        <p:nvPicPr>
          <p:cNvPr id="30722" name="Picture 2" descr="E:\obrázky druhů organismů (od Renči)\6. třída\členovci\hmyz, nedok\rovnokřídlí\krtonožka.b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648200" y="2680338"/>
            <a:ext cx="4343400" cy="2564124"/>
          </a:xfrm>
          <a:prstGeom prst="rect">
            <a:avLst/>
          </a:prstGeom>
          <a:noFill/>
        </p:spPr>
      </p:pic>
      <p:sp>
        <p:nvSpPr>
          <p:cNvPr id="6" name="TextovéPole 5"/>
          <p:cNvSpPr txBox="1"/>
          <p:nvPr/>
        </p:nvSpPr>
        <p:spPr>
          <a:xfrm>
            <a:off x="7740352" y="494116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OBR.12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CVRČEK POLNÍ </a:t>
            </a:r>
            <a:endParaRPr lang="cs-CZ" dirty="0"/>
          </a:p>
        </p:txBody>
      </p:sp>
      <p:pic>
        <p:nvPicPr>
          <p:cNvPr id="31746" name="Picture 2" descr="E:\obrázky druhů organismů (od Renči)\6. třída\členovci\hmyz, nedok\rovnokřídlí\cvrček polní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630892" y="1554163"/>
            <a:ext cx="6034616" cy="4525962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6516216" y="5733256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OBR.13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DÉLKA TĚLA: 2 – 3 CM</a:t>
            </a:r>
          </a:p>
          <a:p>
            <a:endParaRPr lang="cs-CZ" dirty="0" smtClean="0"/>
          </a:p>
          <a:p>
            <a:r>
              <a:rPr lang="cs-CZ" dirty="0" smtClean="0"/>
              <a:t>CVRKOT –TŘENÍ KŘÍDEL O SEBE</a:t>
            </a:r>
          </a:p>
          <a:p>
            <a:endParaRPr lang="cs-CZ" dirty="0" smtClean="0"/>
          </a:p>
          <a:p>
            <a:r>
              <a:rPr lang="cs-CZ" dirty="0" smtClean="0"/>
              <a:t>POTRAVA: VŠEŽRAVEC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32770" name="Picture 2" descr="E:\obrázky druhů organismů (od Renči)\6. třída\členovci\hmyz, nedok\rovnokřídlí\cvrček polní, nedospělý (3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839131" y="1600200"/>
            <a:ext cx="3961537" cy="4724400"/>
          </a:xfrm>
          <a:prstGeom prst="rect">
            <a:avLst/>
          </a:prstGeom>
          <a:noFill/>
        </p:spPr>
      </p:pic>
      <p:sp>
        <p:nvSpPr>
          <p:cNvPr id="13" name="TextovéPole 12"/>
          <p:cNvSpPr txBox="1"/>
          <p:nvPr/>
        </p:nvSpPr>
        <p:spPr>
          <a:xfrm>
            <a:off x="7812360" y="6237312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OBR.14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043608" y="489732"/>
            <a:ext cx="7056784" cy="5878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0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ZÁPIS DO SEŠITU: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000" dirty="0" smtClean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28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5. 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ŘÁD</a:t>
            </a: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: ROVNOKŘÍDLÍ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mají 2 páry blanitých křídel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sz="2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ústní ústrojí: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kousací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končetiny přizpůsobeny ke skákání nebo k hrabání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vydávají cvrčivé zvuky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cs-CZ" sz="28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druhy: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kobylka zelená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– dravá, dlouhá tykadla, kladélko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saranče stěhovavá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– krátká tykadla, býložravá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cvrček polní a domácí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– všežravci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krtonožka obecná</a:t>
            </a:r>
            <a:r>
              <a:rPr kumimoji="0" lang="cs-CZ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– všežravá</a:t>
            </a:r>
            <a:endParaRPr kumimoji="0" lang="cs-CZ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ZÁVĚREČNÉ 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1. Jaké ústní ústrojí má rovnokřídlí hmyz?</a:t>
            </a:r>
          </a:p>
          <a:p>
            <a:r>
              <a:rPr lang="cs-CZ" dirty="0" smtClean="0"/>
              <a:t>2. Vyjmenuj druhy rovnokřídlého hmyzu.</a:t>
            </a:r>
          </a:p>
          <a:p>
            <a:r>
              <a:rPr lang="cs-CZ" dirty="0" smtClean="0"/>
              <a:t>3. K čemu má kobylka i saranče přizpůsobeny končetiny? </a:t>
            </a:r>
          </a:p>
          <a:p>
            <a:r>
              <a:rPr lang="cs-CZ" dirty="0" smtClean="0"/>
              <a:t>4. Čím vydává cvrček a kobylka cvrčivý zvuk? </a:t>
            </a:r>
          </a:p>
          <a:p>
            <a:r>
              <a:rPr lang="cs-CZ" dirty="0" smtClean="0"/>
              <a:t>5. Čím vydává saranče cvrčivý zvuk? </a:t>
            </a:r>
          </a:p>
          <a:p>
            <a:r>
              <a:rPr lang="cs-CZ" dirty="0" smtClean="0"/>
              <a:t>6. K čemu má končetiny přizpůsobena krtonožka? </a:t>
            </a:r>
            <a:endParaRPr lang="cs-CZ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závěrečného opakování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1. kousací</a:t>
            </a:r>
          </a:p>
          <a:p>
            <a:pPr>
              <a:buNone/>
            </a:pPr>
            <a:r>
              <a:rPr lang="cs-CZ" dirty="0" smtClean="0"/>
              <a:t>2. Cvrček polní, saranče stěhovavá, krtonožka obecná, kobylka zelená</a:t>
            </a:r>
          </a:p>
          <a:p>
            <a:pPr>
              <a:buNone/>
            </a:pPr>
            <a:r>
              <a:rPr lang="cs-CZ" dirty="0" smtClean="0"/>
              <a:t>3. ke skákání</a:t>
            </a:r>
          </a:p>
          <a:p>
            <a:pPr>
              <a:buNone/>
            </a:pPr>
            <a:r>
              <a:rPr lang="cs-CZ" dirty="0" smtClean="0"/>
              <a:t>4. tření křídel o sebe</a:t>
            </a:r>
          </a:p>
          <a:p>
            <a:pPr>
              <a:buNone/>
            </a:pPr>
            <a:r>
              <a:rPr lang="cs-CZ" dirty="0" smtClean="0"/>
              <a:t>5. tření stehen o křídla</a:t>
            </a:r>
          </a:p>
          <a:p>
            <a:pPr>
              <a:buNone/>
            </a:pPr>
            <a:r>
              <a:rPr lang="cs-CZ" dirty="0" smtClean="0"/>
              <a:t>6.k hrabání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/>
              <a:t>Obr. 1-14  se souhlasem Renaty Daňkové</a:t>
            </a:r>
            <a:endParaRPr lang="cs-CZ" sz="14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celář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172</TotalTime>
  <Words>322</Words>
  <Application>Microsoft Office PowerPoint</Application>
  <PresentationFormat>Předvádění na obrazovce (4:3)</PresentationFormat>
  <Paragraphs>152</Paragraphs>
  <Slides>24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24</vt:i4>
      </vt:variant>
    </vt:vector>
  </HeadingPairs>
  <TitlesOfParts>
    <vt:vector size="26" baseType="lpstr">
      <vt:lpstr>Cesta</vt:lpstr>
      <vt:lpstr>Motiv sady Office</vt:lpstr>
      <vt:lpstr>                           Základní škola Ústí nad Labem, Anežky České 702/17, příspěvková organizace   Číslo projektu: CZ.1.07/1.4.00/21.2887     Název projektu: „Učíme lépe a moderněji“  OP VK 1.4                   Výukový materiál</vt:lpstr>
      <vt:lpstr>ŘÁD HMYZU</vt:lpstr>
      <vt:lpstr>Snímek 3</vt:lpstr>
      <vt:lpstr>STAVBA TĚLA</vt:lpstr>
      <vt:lpstr>Snímek 5</vt:lpstr>
      <vt:lpstr>ROZMNOŽOVÁNÍ</vt:lpstr>
      <vt:lpstr>KOBYLKA ZELENÁ</vt:lpstr>
      <vt:lpstr>Snímek 8</vt:lpstr>
      <vt:lpstr>CVRKOT</vt:lpstr>
      <vt:lpstr>POTRAVA</vt:lpstr>
      <vt:lpstr>SARANČE STĚHOVAVÁ</vt:lpstr>
      <vt:lpstr>Snímek 12</vt:lpstr>
      <vt:lpstr>CVRKOT  TŘENÍ STEHEN O PRVNÍ PÁR KŘÍDEL </vt:lpstr>
      <vt:lpstr>POTRAVA</vt:lpstr>
      <vt:lpstr>SVLEČKA SARANČETE</vt:lpstr>
      <vt:lpstr>KRTONOŽKA</vt:lpstr>
      <vt:lpstr>Snímek 17</vt:lpstr>
      <vt:lpstr>POTRAVA</vt:lpstr>
      <vt:lpstr>CVRČEK POLNÍ </vt:lpstr>
      <vt:lpstr>Snímek 20</vt:lpstr>
      <vt:lpstr>Snímek 21</vt:lpstr>
      <vt:lpstr>ZÁVĚREČNÉ OPAKOVÁNÍ</vt:lpstr>
      <vt:lpstr>Řešení závěrečného opakování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ŘÁD HMYZU</dc:title>
  <cp:lastModifiedBy>Roman Marshner</cp:lastModifiedBy>
  <cp:revision>28</cp:revision>
  <dcterms:modified xsi:type="dcterms:W3CDTF">2012-05-03T15:41:07Z</dcterms:modified>
</cp:coreProperties>
</file>