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9" r:id="rId14"/>
    <p:sldId id="270" r:id="rId15"/>
    <p:sldId id="271" r:id="rId16"/>
    <p:sldId id="277" r:id="rId17"/>
    <p:sldId id="268" r:id="rId18"/>
    <p:sldId id="272" r:id="rId19"/>
    <p:sldId id="273" r:id="rId20"/>
    <p:sldId id="275" r:id="rId21"/>
    <p:sldId id="276" r:id="rId22"/>
    <p:sldId id="274" r:id="rId23"/>
    <p:sldId id="278" r:id="rId24"/>
    <p:sldId id="265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B7F56E-4FD9-421A-A8DA-558C424DBC8E}" type="doc">
      <dgm:prSet loTypeId="urn:microsoft.com/office/officeart/2005/8/layout/vList5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AF54869C-6AE8-4F1C-9922-E413E02C640E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02609BC2-EBFD-4473-BD73-48572F7903AA}" type="parTrans" cxnId="{D2EC3F6E-7E4A-453E-88C5-72F038E0A76F}">
      <dgm:prSet/>
      <dgm:spPr/>
      <dgm:t>
        <a:bodyPr/>
        <a:lstStyle/>
        <a:p>
          <a:endParaRPr lang="cs-CZ"/>
        </a:p>
      </dgm:t>
    </dgm:pt>
    <dgm:pt modelId="{E2F909FE-0E4E-45D7-A9FA-B6D4EC98B037}" type="sibTrans" cxnId="{D2EC3F6E-7E4A-453E-88C5-72F038E0A76F}">
      <dgm:prSet/>
      <dgm:spPr/>
      <dgm:t>
        <a:bodyPr/>
        <a:lstStyle/>
        <a:p>
          <a:endParaRPr lang="cs-CZ"/>
        </a:p>
      </dgm:t>
    </dgm:pt>
    <dgm:pt modelId="{6EFE5BBE-118A-438F-A936-7C7EAE9A6679}">
      <dgm:prSet phldrT="[Text]"/>
      <dgm:spPr/>
      <dgm:t>
        <a:bodyPr/>
        <a:lstStyle/>
        <a:p>
          <a:r>
            <a:rPr lang="cs-CZ" dirty="0" smtClean="0"/>
            <a:t>SLOŽENÉ OČI</a:t>
          </a:r>
          <a:endParaRPr lang="cs-CZ" dirty="0"/>
        </a:p>
      </dgm:t>
    </dgm:pt>
    <dgm:pt modelId="{7E99887D-70DE-4475-8443-14D4DB57CB33}" type="parTrans" cxnId="{91950DC7-5A09-4EE1-B82D-C6646D588817}">
      <dgm:prSet/>
      <dgm:spPr/>
      <dgm:t>
        <a:bodyPr/>
        <a:lstStyle/>
        <a:p>
          <a:endParaRPr lang="cs-CZ"/>
        </a:p>
      </dgm:t>
    </dgm:pt>
    <dgm:pt modelId="{6AEA8073-3EEF-43F6-AA04-17CC53C17E2A}" type="sibTrans" cxnId="{91950DC7-5A09-4EE1-B82D-C6646D588817}">
      <dgm:prSet/>
      <dgm:spPr/>
      <dgm:t>
        <a:bodyPr/>
        <a:lstStyle/>
        <a:p>
          <a:endParaRPr lang="cs-CZ"/>
        </a:p>
      </dgm:t>
    </dgm:pt>
    <dgm:pt modelId="{6637CF99-7AFC-4E04-947F-6D8C0049E7F7}">
      <dgm:prSet phldrT="[Text]"/>
      <dgm:spPr/>
      <dgm:t>
        <a:bodyPr/>
        <a:lstStyle/>
        <a:p>
          <a:r>
            <a:rPr lang="cs-CZ" dirty="0" smtClean="0"/>
            <a:t>ÚSTNÍ ÚSTROJÍ </a:t>
          </a:r>
          <a:endParaRPr lang="cs-CZ" dirty="0"/>
        </a:p>
      </dgm:t>
    </dgm:pt>
    <dgm:pt modelId="{0D83BFCA-D552-4FCD-B32B-39A4FFF31377}" type="parTrans" cxnId="{00DB90FB-E9D1-49CE-94B5-9B8BC320EF53}">
      <dgm:prSet/>
      <dgm:spPr/>
      <dgm:t>
        <a:bodyPr/>
        <a:lstStyle/>
        <a:p>
          <a:endParaRPr lang="cs-CZ"/>
        </a:p>
      </dgm:t>
    </dgm:pt>
    <dgm:pt modelId="{57CAEF16-8F5F-4BA7-9650-203E7AFF8796}" type="sibTrans" cxnId="{00DB90FB-E9D1-49CE-94B5-9B8BC320EF53}">
      <dgm:prSet/>
      <dgm:spPr/>
      <dgm:t>
        <a:bodyPr/>
        <a:lstStyle/>
        <a:p>
          <a:endParaRPr lang="cs-CZ"/>
        </a:p>
      </dgm:t>
    </dgm:pt>
    <dgm:pt modelId="{EF1CF8D5-6E28-40E8-B1AD-B7A2A57B5A1C}">
      <dgm:prSet phldrT="[Text]"/>
      <dgm:spPr/>
      <dgm:t>
        <a:bodyPr/>
        <a:lstStyle/>
        <a:p>
          <a:r>
            <a:rPr lang="cs-CZ" dirty="0" smtClean="0"/>
            <a:t>HRUĎ</a:t>
          </a:r>
          <a:endParaRPr lang="cs-CZ" dirty="0"/>
        </a:p>
      </dgm:t>
    </dgm:pt>
    <dgm:pt modelId="{06EA8BF3-BAF0-4F12-A2F9-029FB2AEB8A3}" type="parTrans" cxnId="{C1715C6A-7A42-41A4-8B27-8E46B1F53674}">
      <dgm:prSet/>
      <dgm:spPr/>
      <dgm:t>
        <a:bodyPr/>
        <a:lstStyle/>
        <a:p>
          <a:endParaRPr lang="cs-CZ"/>
        </a:p>
      </dgm:t>
    </dgm:pt>
    <dgm:pt modelId="{1C37DD90-D864-4AF9-AF3D-06706054A348}" type="sibTrans" cxnId="{C1715C6A-7A42-41A4-8B27-8E46B1F53674}">
      <dgm:prSet/>
      <dgm:spPr/>
      <dgm:t>
        <a:bodyPr/>
        <a:lstStyle/>
        <a:p>
          <a:endParaRPr lang="cs-CZ"/>
        </a:p>
      </dgm:t>
    </dgm:pt>
    <dgm:pt modelId="{5B54C525-21A8-4E0B-AFA8-9D22C665370B}">
      <dgm:prSet phldrT="[Text]"/>
      <dgm:spPr/>
      <dgm:t>
        <a:bodyPr/>
        <a:lstStyle/>
        <a:p>
          <a:r>
            <a:rPr lang="cs-CZ" dirty="0" smtClean="0"/>
            <a:t>2 PÁRY BLANITÝCH KŘÍDEL</a:t>
          </a:r>
          <a:endParaRPr lang="cs-CZ" dirty="0"/>
        </a:p>
      </dgm:t>
    </dgm:pt>
    <dgm:pt modelId="{2A8EB905-2D88-4170-A4A6-E9400EF7E2BB}" type="parTrans" cxnId="{1D23DAA0-509A-4AEE-8943-F0F40419CA4A}">
      <dgm:prSet/>
      <dgm:spPr/>
      <dgm:t>
        <a:bodyPr/>
        <a:lstStyle/>
        <a:p>
          <a:endParaRPr lang="cs-CZ"/>
        </a:p>
      </dgm:t>
    </dgm:pt>
    <dgm:pt modelId="{4CBE259F-568A-42A5-B821-7EA174765485}" type="sibTrans" cxnId="{1D23DAA0-509A-4AEE-8943-F0F40419CA4A}">
      <dgm:prSet/>
      <dgm:spPr/>
      <dgm:t>
        <a:bodyPr/>
        <a:lstStyle/>
        <a:p>
          <a:endParaRPr lang="cs-CZ"/>
        </a:p>
      </dgm:t>
    </dgm:pt>
    <dgm:pt modelId="{A41C5DF0-34B0-4D5F-BA8D-162673178F5C}">
      <dgm:prSet phldrT="[Text]"/>
      <dgm:spPr/>
      <dgm:t>
        <a:bodyPr/>
        <a:lstStyle/>
        <a:p>
          <a:r>
            <a:rPr lang="cs-CZ" dirty="0" smtClean="0"/>
            <a:t>3 PÁRY KONČETIN</a:t>
          </a:r>
          <a:endParaRPr lang="cs-CZ" dirty="0"/>
        </a:p>
      </dgm:t>
    </dgm:pt>
    <dgm:pt modelId="{5013EB03-32AA-48CD-8E3C-7BD815BFB863}" type="parTrans" cxnId="{5DED2FD9-92A2-4927-9C16-AB686CC801F1}">
      <dgm:prSet/>
      <dgm:spPr/>
      <dgm:t>
        <a:bodyPr/>
        <a:lstStyle/>
        <a:p>
          <a:endParaRPr lang="cs-CZ"/>
        </a:p>
      </dgm:t>
    </dgm:pt>
    <dgm:pt modelId="{0E86E58B-93CB-41D4-8194-898417AAD5A8}" type="sibTrans" cxnId="{5DED2FD9-92A2-4927-9C16-AB686CC801F1}">
      <dgm:prSet/>
      <dgm:spPr/>
      <dgm:t>
        <a:bodyPr/>
        <a:lstStyle/>
        <a:p>
          <a:endParaRPr lang="cs-CZ"/>
        </a:p>
      </dgm:t>
    </dgm:pt>
    <dgm:pt modelId="{CE37E57D-B179-47EB-9218-72111B10F458}">
      <dgm:prSet phldrT="[Text]"/>
      <dgm:spPr/>
      <dgm:t>
        <a:bodyPr/>
        <a:lstStyle/>
        <a:p>
          <a:r>
            <a:rPr lang="cs-CZ" dirty="0" smtClean="0"/>
            <a:t>ZADEČEK</a:t>
          </a:r>
          <a:endParaRPr lang="cs-CZ" dirty="0"/>
        </a:p>
      </dgm:t>
    </dgm:pt>
    <dgm:pt modelId="{A3A74DD4-ECAB-497A-95B0-B60DA025B98C}" type="parTrans" cxnId="{F59CEFA0-99D1-4B03-A5C5-EA250322A9B6}">
      <dgm:prSet/>
      <dgm:spPr/>
      <dgm:t>
        <a:bodyPr/>
        <a:lstStyle/>
        <a:p>
          <a:endParaRPr lang="cs-CZ"/>
        </a:p>
      </dgm:t>
    </dgm:pt>
    <dgm:pt modelId="{301611FC-3903-4C76-A097-28713A8EB010}" type="sibTrans" cxnId="{F59CEFA0-99D1-4B03-A5C5-EA250322A9B6}">
      <dgm:prSet/>
      <dgm:spPr/>
      <dgm:t>
        <a:bodyPr/>
        <a:lstStyle/>
        <a:p>
          <a:endParaRPr lang="cs-CZ"/>
        </a:p>
      </dgm:t>
    </dgm:pt>
    <dgm:pt modelId="{107EC2E5-C991-4C17-9F5C-3DDE026EBB8C}">
      <dgm:prSet phldrT="[Text]"/>
      <dgm:spPr/>
      <dgm:t>
        <a:bodyPr/>
        <a:lstStyle/>
        <a:p>
          <a:r>
            <a:rPr lang="cs-CZ" dirty="0" smtClean="0"/>
            <a:t>1 PÁR TYKADEL</a:t>
          </a:r>
          <a:endParaRPr lang="cs-CZ" dirty="0"/>
        </a:p>
      </dgm:t>
    </dgm:pt>
    <dgm:pt modelId="{38AF4B7F-B76D-4328-B118-D8363D1ADA4A}" type="parTrans" cxnId="{36A2CF42-E39E-4EAA-92DC-4D119B8DEBA0}">
      <dgm:prSet/>
      <dgm:spPr/>
      <dgm:t>
        <a:bodyPr/>
        <a:lstStyle/>
        <a:p>
          <a:endParaRPr lang="cs-CZ"/>
        </a:p>
      </dgm:t>
    </dgm:pt>
    <dgm:pt modelId="{CDE60DF8-FD53-4A06-8996-ECFC473E1566}" type="sibTrans" cxnId="{36A2CF42-E39E-4EAA-92DC-4D119B8DEBA0}">
      <dgm:prSet/>
      <dgm:spPr/>
      <dgm:t>
        <a:bodyPr/>
        <a:lstStyle/>
        <a:p>
          <a:endParaRPr lang="cs-CZ"/>
        </a:p>
      </dgm:t>
    </dgm:pt>
    <dgm:pt modelId="{B9628940-AE11-4642-8E41-10055AF4BCF0}" type="pres">
      <dgm:prSet presAssocID="{A1B7F56E-4FD9-421A-A8DA-558C424DBC8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2B73579-01F6-4E4A-895B-6ECF3BACAB29}" type="pres">
      <dgm:prSet presAssocID="{AF54869C-6AE8-4F1C-9922-E413E02C640E}" presName="linNode" presStyleCnt="0"/>
      <dgm:spPr/>
    </dgm:pt>
    <dgm:pt modelId="{F00FF017-FBE6-4736-B7A4-8860F302975F}" type="pres">
      <dgm:prSet presAssocID="{AF54869C-6AE8-4F1C-9922-E413E02C640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E17EB9-AF5D-4A63-9AE8-3DF523CE893B}" type="pres">
      <dgm:prSet presAssocID="{AF54869C-6AE8-4F1C-9922-E413E02C640E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0B443D-EB4C-439F-9C4C-E376B1842BA7}" type="pres">
      <dgm:prSet presAssocID="{E2F909FE-0E4E-45D7-A9FA-B6D4EC98B037}" presName="sp" presStyleCnt="0"/>
      <dgm:spPr/>
    </dgm:pt>
    <dgm:pt modelId="{EF61287A-F5F7-4792-9EC0-82F8A7380BBC}" type="pres">
      <dgm:prSet presAssocID="{EF1CF8D5-6E28-40E8-B1AD-B7A2A57B5A1C}" presName="linNode" presStyleCnt="0"/>
      <dgm:spPr/>
    </dgm:pt>
    <dgm:pt modelId="{31F5B8C9-8393-4A23-8E80-5328E466C8A3}" type="pres">
      <dgm:prSet presAssocID="{EF1CF8D5-6E28-40E8-B1AD-B7A2A57B5A1C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1655A2-B457-4A83-83D9-51089FA844A3}" type="pres">
      <dgm:prSet presAssocID="{EF1CF8D5-6E28-40E8-B1AD-B7A2A57B5A1C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CC1EAF-4C0A-4CD2-826D-220EBE111D4E}" type="pres">
      <dgm:prSet presAssocID="{1C37DD90-D864-4AF9-AF3D-06706054A348}" presName="sp" presStyleCnt="0"/>
      <dgm:spPr/>
    </dgm:pt>
    <dgm:pt modelId="{362EAE3E-C396-47E5-BA49-FD16F1876A7D}" type="pres">
      <dgm:prSet presAssocID="{CE37E57D-B179-47EB-9218-72111B10F458}" presName="linNode" presStyleCnt="0"/>
      <dgm:spPr/>
    </dgm:pt>
    <dgm:pt modelId="{4463D54F-0F15-4EE7-8257-2636E1968CCC}" type="pres">
      <dgm:prSet presAssocID="{CE37E57D-B179-47EB-9218-72111B10F458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950DC7-5A09-4EE1-B82D-C6646D588817}" srcId="{AF54869C-6AE8-4F1C-9922-E413E02C640E}" destId="{6EFE5BBE-118A-438F-A936-7C7EAE9A6679}" srcOrd="0" destOrd="0" parTransId="{7E99887D-70DE-4475-8443-14D4DB57CB33}" sibTransId="{6AEA8073-3EEF-43F6-AA04-17CC53C17E2A}"/>
    <dgm:cxn modelId="{5DED2FD9-92A2-4927-9C16-AB686CC801F1}" srcId="{EF1CF8D5-6E28-40E8-B1AD-B7A2A57B5A1C}" destId="{A41C5DF0-34B0-4D5F-BA8D-162673178F5C}" srcOrd="1" destOrd="0" parTransId="{5013EB03-32AA-48CD-8E3C-7BD815BFB863}" sibTransId="{0E86E58B-93CB-41D4-8194-898417AAD5A8}"/>
    <dgm:cxn modelId="{36A2CF42-E39E-4EAA-92DC-4D119B8DEBA0}" srcId="{AF54869C-6AE8-4F1C-9922-E413E02C640E}" destId="{107EC2E5-C991-4C17-9F5C-3DDE026EBB8C}" srcOrd="1" destOrd="0" parTransId="{38AF4B7F-B76D-4328-B118-D8363D1ADA4A}" sibTransId="{CDE60DF8-FD53-4A06-8996-ECFC473E1566}"/>
    <dgm:cxn modelId="{F59CEFA0-99D1-4B03-A5C5-EA250322A9B6}" srcId="{A1B7F56E-4FD9-421A-A8DA-558C424DBC8E}" destId="{CE37E57D-B179-47EB-9218-72111B10F458}" srcOrd="2" destOrd="0" parTransId="{A3A74DD4-ECAB-497A-95B0-B60DA025B98C}" sibTransId="{301611FC-3903-4C76-A097-28713A8EB010}"/>
    <dgm:cxn modelId="{00DB90FB-E9D1-49CE-94B5-9B8BC320EF53}" srcId="{AF54869C-6AE8-4F1C-9922-E413E02C640E}" destId="{6637CF99-7AFC-4E04-947F-6D8C0049E7F7}" srcOrd="2" destOrd="0" parTransId="{0D83BFCA-D552-4FCD-B32B-39A4FFF31377}" sibTransId="{57CAEF16-8F5F-4BA7-9650-203E7AFF8796}"/>
    <dgm:cxn modelId="{9D42C80F-5676-40FD-AC49-A61A4DEF85DA}" type="presOf" srcId="{6EFE5BBE-118A-438F-A936-7C7EAE9A6679}" destId="{A8E17EB9-AF5D-4A63-9AE8-3DF523CE893B}" srcOrd="0" destOrd="0" presId="urn:microsoft.com/office/officeart/2005/8/layout/vList5"/>
    <dgm:cxn modelId="{102F2E5F-1A28-4D5E-83F5-D7CE9F31A4CE}" type="presOf" srcId="{6637CF99-7AFC-4E04-947F-6D8C0049E7F7}" destId="{A8E17EB9-AF5D-4A63-9AE8-3DF523CE893B}" srcOrd="0" destOrd="2" presId="urn:microsoft.com/office/officeart/2005/8/layout/vList5"/>
    <dgm:cxn modelId="{B309E291-1E17-4694-8773-ADE8E4F166A2}" type="presOf" srcId="{5B54C525-21A8-4E0B-AFA8-9D22C665370B}" destId="{9B1655A2-B457-4A83-83D9-51089FA844A3}" srcOrd="0" destOrd="0" presId="urn:microsoft.com/office/officeart/2005/8/layout/vList5"/>
    <dgm:cxn modelId="{620F48A7-CDBD-4C43-9CE5-41C6B458490B}" type="presOf" srcId="{107EC2E5-C991-4C17-9F5C-3DDE026EBB8C}" destId="{A8E17EB9-AF5D-4A63-9AE8-3DF523CE893B}" srcOrd="0" destOrd="1" presId="urn:microsoft.com/office/officeart/2005/8/layout/vList5"/>
    <dgm:cxn modelId="{27119471-54A3-4480-84FF-13C4754AA247}" type="presOf" srcId="{AF54869C-6AE8-4F1C-9922-E413E02C640E}" destId="{F00FF017-FBE6-4736-B7A4-8860F302975F}" srcOrd="0" destOrd="0" presId="urn:microsoft.com/office/officeart/2005/8/layout/vList5"/>
    <dgm:cxn modelId="{94579AD0-DBF5-411F-9FDA-3FABF4BE1A5F}" type="presOf" srcId="{A1B7F56E-4FD9-421A-A8DA-558C424DBC8E}" destId="{B9628940-AE11-4642-8E41-10055AF4BCF0}" srcOrd="0" destOrd="0" presId="urn:microsoft.com/office/officeart/2005/8/layout/vList5"/>
    <dgm:cxn modelId="{D2EC3F6E-7E4A-453E-88C5-72F038E0A76F}" srcId="{A1B7F56E-4FD9-421A-A8DA-558C424DBC8E}" destId="{AF54869C-6AE8-4F1C-9922-E413E02C640E}" srcOrd="0" destOrd="0" parTransId="{02609BC2-EBFD-4473-BD73-48572F7903AA}" sibTransId="{E2F909FE-0E4E-45D7-A9FA-B6D4EC98B037}"/>
    <dgm:cxn modelId="{3D2BCF8E-FB7C-481D-B8C4-C949EB3768FF}" type="presOf" srcId="{EF1CF8D5-6E28-40E8-B1AD-B7A2A57B5A1C}" destId="{31F5B8C9-8393-4A23-8E80-5328E466C8A3}" srcOrd="0" destOrd="0" presId="urn:microsoft.com/office/officeart/2005/8/layout/vList5"/>
    <dgm:cxn modelId="{1D23DAA0-509A-4AEE-8943-F0F40419CA4A}" srcId="{EF1CF8D5-6E28-40E8-B1AD-B7A2A57B5A1C}" destId="{5B54C525-21A8-4E0B-AFA8-9D22C665370B}" srcOrd="0" destOrd="0" parTransId="{2A8EB905-2D88-4170-A4A6-E9400EF7E2BB}" sibTransId="{4CBE259F-568A-42A5-B821-7EA174765485}"/>
    <dgm:cxn modelId="{65A472BC-344F-42CB-B27E-5752A02B2E1F}" type="presOf" srcId="{CE37E57D-B179-47EB-9218-72111B10F458}" destId="{4463D54F-0F15-4EE7-8257-2636E1968CCC}" srcOrd="0" destOrd="0" presId="urn:microsoft.com/office/officeart/2005/8/layout/vList5"/>
    <dgm:cxn modelId="{C1715C6A-7A42-41A4-8B27-8E46B1F53674}" srcId="{A1B7F56E-4FD9-421A-A8DA-558C424DBC8E}" destId="{EF1CF8D5-6E28-40E8-B1AD-B7A2A57B5A1C}" srcOrd="1" destOrd="0" parTransId="{06EA8BF3-BAF0-4F12-A2F9-029FB2AEB8A3}" sibTransId="{1C37DD90-D864-4AF9-AF3D-06706054A348}"/>
    <dgm:cxn modelId="{E952A02A-FA51-4F23-86CE-532C80A113F5}" type="presOf" srcId="{A41C5DF0-34B0-4D5F-BA8D-162673178F5C}" destId="{9B1655A2-B457-4A83-83D9-51089FA844A3}" srcOrd="0" destOrd="1" presId="urn:microsoft.com/office/officeart/2005/8/layout/vList5"/>
    <dgm:cxn modelId="{33AC8BA7-306D-4852-A773-3A8109EF8BF4}" type="presParOf" srcId="{B9628940-AE11-4642-8E41-10055AF4BCF0}" destId="{42B73579-01F6-4E4A-895B-6ECF3BACAB29}" srcOrd="0" destOrd="0" presId="urn:microsoft.com/office/officeart/2005/8/layout/vList5"/>
    <dgm:cxn modelId="{5C2792FF-E4EE-402F-96D8-FF2599EA45B6}" type="presParOf" srcId="{42B73579-01F6-4E4A-895B-6ECF3BACAB29}" destId="{F00FF017-FBE6-4736-B7A4-8860F302975F}" srcOrd="0" destOrd="0" presId="urn:microsoft.com/office/officeart/2005/8/layout/vList5"/>
    <dgm:cxn modelId="{876D7E10-1D73-4A85-AD40-D52EE7F9C47C}" type="presParOf" srcId="{42B73579-01F6-4E4A-895B-6ECF3BACAB29}" destId="{A8E17EB9-AF5D-4A63-9AE8-3DF523CE893B}" srcOrd="1" destOrd="0" presId="urn:microsoft.com/office/officeart/2005/8/layout/vList5"/>
    <dgm:cxn modelId="{7798E312-C1AE-42DD-A477-B9389F56D6BF}" type="presParOf" srcId="{B9628940-AE11-4642-8E41-10055AF4BCF0}" destId="{860B443D-EB4C-439F-9C4C-E376B1842BA7}" srcOrd="1" destOrd="0" presId="urn:microsoft.com/office/officeart/2005/8/layout/vList5"/>
    <dgm:cxn modelId="{3E5411B6-95D7-44BA-9624-CE7CEA07CC3A}" type="presParOf" srcId="{B9628940-AE11-4642-8E41-10055AF4BCF0}" destId="{EF61287A-F5F7-4792-9EC0-82F8A7380BBC}" srcOrd="2" destOrd="0" presId="urn:microsoft.com/office/officeart/2005/8/layout/vList5"/>
    <dgm:cxn modelId="{81FE7198-F811-404D-AF78-6881C2F5F3E8}" type="presParOf" srcId="{EF61287A-F5F7-4792-9EC0-82F8A7380BBC}" destId="{31F5B8C9-8393-4A23-8E80-5328E466C8A3}" srcOrd="0" destOrd="0" presId="urn:microsoft.com/office/officeart/2005/8/layout/vList5"/>
    <dgm:cxn modelId="{1BCAC6B1-012D-4BC7-8416-0243834CA1D6}" type="presParOf" srcId="{EF61287A-F5F7-4792-9EC0-82F8A7380BBC}" destId="{9B1655A2-B457-4A83-83D9-51089FA844A3}" srcOrd="1" destOrd="0" presId="urn:microsoft.com/office/officeart/2005/8/layout/vList5"/>
    <dgm:cxn modelId="{2FA30AAF-6A32-47D9-A09C-F8D526F6F85F}" type="presParOf" srcId="{B9628940-AE11-4642-8E41-10055AF4BCF0}" destId="{13CC1EAF-4C0A-4CD2-826D-220EBE111D4E}" srcOrd="3" destOrd="0" presId="urn:microsoft.com/office/officeart/2005/8/layout/vList5"/>
    <dgm:cxn modelId="{D87D90E7-EB42-44D6-86BB-7413E975CBE1}" type="presParOf" srcId="{B9628940-AE11-4642-8E41-10055AF4BCF0}" destId="{362EAE3E-C396-47E5-BA49-FD16F1876A7D}" srcOrd="4" destOrd="0" presId="urn:microsoft.com/office/officeart/2005/8/layout/vList5"/>
    <dgm:cxn modelId="{7E01FFAE-8047-42B9-B370-CB507E57282B}" type="presParOf" srcId="{362EAE3E-C396-47E5-BA49-FD16F1876A7D}" destId="{4463D54F-0F15-4EE7-8257-2636E1968CC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AD7AFE-0A5D-4972-BB79-D3FE795C9A3D}" type="doc">
      <dgm:prSet loTypeId="urn:microsoft.com/office/officeart/2005/8/layout/hProcess9" loCatId="process" qsTypeId="urn:microsoft.com/office/officeart/2005/8/quickstyle/3d5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FA566298-B472-4F68-9B99-1A29AB7C8A59}">
      <dgm:prSet phldrT="[Text]" custT="1"/>
      <dgm:spPr/>
      <dgm:t>
        <a:bodyPr/>
        <a:lstStyle/>
        <a:p>
          <a:r>
            <a:rPr lang="cs-CZ" sz="2000" dirty="0" smtClean="0"/>
            <a:t>VAJÍČKO</a:t>
          </a:r>
          <a:endParaRPr lang="cs-CZ" sz="2000" dirty="0"/>
        </a:p>
      </dgm:t>
    </dgm:pt>
    <dgm:pt modelId="{4823B6F5-E40D-4F6B-B81F-A7BEEDF4C67D}" type="parTrans" cxnId="{C3656977-6583-44A9-B975-A50BEFCE259B}">
      <dgm:prSet/>
      <dgm:spPr/>
      <dgm:t>
        <a:bodyPr/>
        <a:lstStyle/>
        <a:p>
          <a:endParaRPr lang="cs-CZ"/>
        </a:p>
      </dgm:t>
    </dgm:pt>
    <dgm:pt modelId="{7E186F95-2218-4080-887F-900605B42786}" type="sibTrans" cxnId="{C3656977-6583-44A9-B975-A50BEFCE259B}">
      <dgm:prSet/>
      <dgm:spPr/>
      <dgm:t>
        <a:bodyPr/>
        <a:lstStyle/>
        <a:p>
          <a:endParaRPr lang="cs-CZ"/>
        </a:p>
      </dgm:t>
    </dgm:pt>
    <dgm:pt modelId="{860A3DA9-038D-44E1-9297-FB05F718EB4D}">
      <dgm:prSet phldrT="[Text]" custT="1"/>
      <dgm:spPr/>
      <dgm:t>
        <a:bodyPr/>
        <a:lstStyle/>
        <a:p>
          <a:r>
            <a:rPr lang="cs-CZ" sz="2000" dirty="0" smtClean="0"/>
            <a:t>LARVA</a:t>
          </a:r>
          <a:endParaRPr lang="cs-CZ" sz="2000" dirty="0"/>
        </a:p>
      </dgm:t>
    </dgm:pt>
    <dgm:pt modelId="{2DD45AF2-76CF-4AA0-BDBF-A428E2BAEF68}" type="parTrans" cxnId="{C6B9D262-4D8D-4593-ADC9-7B1F0FCBD9BD}">
      <dgm:prSet/>
      <dgm:spPr/>
      <dgm:t>
        <a:bodyPr/>
        <a:lstStyle/>
        <a:p>
          <a:endParaRPr lang="cs-CZ"/>
        </a:p>
      </dgm:t>
    </dgm:pt>
    <dgm:pt modelId="{3B7B8F6F-31A3-4C6F-987C-DB240DDC56C1}" type="sibTrans" cxnId="{C6B9D262-4D8D-4593-ADC9-7B1F0FCBD9BD}">
      <dgm:prSet/>
      <dgm:spPr/>
      <dgm:t>
        <a:bodyPr/>
        <a:lstStyle/>
        <a:p>
          <a:endParaRPr lang="cs-CZ"/>
        </a:p>
      </dgm:t>
    </dgm:pt>
    <dgm:pt modelId="{3B050E20-86AB-4DD2-BAE2-B1D03CC4E67D}">
      <dgm:prSet phldrT="[Text]" custT="1"/>
      <dgm:spPr/>
      <dgm:t>
        <a:bodyPr/>
        <a:lstStyle/>
        <a:p>
          <a:r>
            <a:rPr lang="cs-CZ" sz="2000" dirty="0" smtClean="0"/>
            <a:t>KUKLA</a:t>
          </a:r>
          <a:endParaRPr lang="cs-CZ" sz="2000" dirty="0"/>
        </a:p>
      </dgm:t>
    </dgm:pt>
    <dgm:pt modelId="{E63A20E7-AF12-4F2E-9C05-B4A9C607DCB1}" type="parTrans" cxnId="{BEC2409E-2449-4F3F-BCEE-284062F4050E}">
      <dgm:prSet/>
      <dgm:spPr/>
      <dgm:t>
        <a:bodyPr/>
        <a:lstStyle/>
        <a:p>
          <a:endParaRPr lang="cs-CZ"/>
        </a:p>
      </dgm:t>
    </dgm:pt>
    <dgm:pt modelId="{6CB9391F-9CBA-43C3-B587-CA1010887813}" type="sibTrans" cxnId="{BEC2409E-2449-4F3F-BCEE-284062F4050E}">
      <dgm:prSet/>
      <dgm:spPr/>
      <dgm:t>
        <a:bodyPr/>
        <a:lstStyle/>
        <a:p>
          <a:endParaRPr lang="cs-CZ"/>
        </a:p>
      </dgm:t>
    </dgm:pt>
    <dgm:pt modelId="{90273E4B-064D-4FD3-A9D4-4C8B49846F2F}">
      <dgm:prSet custT="1"/>
      <dgm:spPr/>
      <dgm:t>
        <a:bodyPr/>
        <a:lstStyle/>
        <a:p>
          <a:r>
            <a:rPr lang="cs-CZ" sz="1800" dirty="0" smtClean="0"/>
            <a:t>DOSPĚLEC</a:t>
          </a:r>
          <a:endParaRPr lang="cs-CZ" sz="1800" dirty="0"/>
        </a:p>
      </dgm:t>
    </dgm:pt>
    <dgm:pt modelId="{715F2C71-0FA8-4673-890A-6093CDE90452}" type="parTrans" cxnId="{0AE6F16B-EAB0-40E0-9117-0CC08779C9A4}">
      <dgm:prSet/>
      <dgm:spPr/>
      <dgm:t>
        <a:bodyPr/>
        <a:lstStyle/>
        <a:p>
          <a:endParaRPr lang="cs-CZ"/>
        </a:p>
      </dgm:t>
    </dgm:pt>
    <dgm:pt modelId="{3D3907EC-8345-407E-BB2D-1E7276C4EF53}" type="sibTrans" cxnId="{0AE6F16B-EAB0-40E0-9117-0CC08779C9A4}">
      <dgm:prSet/>
      <dgm:spPr/>
      <dgm:t>
        <a:bodyPr/>
        <a:lstStyle/>
        <a:p>
          <a:endParaRPr lang="cs-CZ"/>
        </a:p>
      </dgm:t>
    </dgm:pt>
    <dgm:pt modelId="{8AB91C64-306B-460A-AC87-47296064A501}" type="pres">
      <dgm:prSet presAssocID="{A8AD7AFE-0A5D-4972-BB79-D3FE795C9A3D}" presName="CompostProcess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EF90C4-E27E-4EA3-BA1D-CD3F17F0B170}" type="pres">
      <dgm:prSet presAssocID="{A8AD7AFE-0A5D-4972-BB79-D3FE795C9A3D}" presName="arrow" presStyleLbl="bgShp" presStyleIdx="0" presStyleCnt="1"/>
      <dgm:spPr/>
      <dgm:t>
        <a:bodyPr/>
        <a:lstStyle/>
        <a:p>
          <a:endParaRPr lang="cs-CZ"/>
        </a:p>
      </dgm:t>
    </dgm:pt>
    <dgm:pt modelId="{08BAB012-D4E6-4B0D-ADC0-A34CBFAF422A}" type="pres">
      <dgm:prSet presAssocID="{A8AD7AFE-0A5D-4972-BB79-D3FE795C9A3D}" presName="linearProcess" presStyleCnt="0"/>
      <dgm:spPr/>
      <dgm:t>
        <a:bodyPr/>
        <a:lstStyle/>
        <a:p>
          <a:endParaRPr lang="cs-CZ"/>
        </a:p>
      </dgm:t>
    </dgm:pt>
    <dgm:pt modelId="{99C93AD9-F2BF-40E5-9F7A-2B091FFAC01F}" type="pres">
      <dgm:prSet presAssocID="{FA566298-B472-4F68-9B99-1A29AB7C8A59}" presName="text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1E3409-30BB-437E-BCD6-F94E42DD17AC}" type="pres">
      <dgm:prSet presAssocID="{7E186F95-2218-4080-887F-900605B42786}" presName="sibTrans" presStyleCnt="0"/>
      <dgm:spPr/>
      <dgm:t>
        <a:bodyPr/>
        <a:lstStyle/>
        <a:p>
          <a:endParaRPr lang="cs-CZ"/>
        </a:p>
      </dgm:t>
    </dgm:pt>
    <dgm:pt modelId="{4F3AFBA4-CEBF-4D6C-B231-64C25C2E179C}" type="pres">
      <dgm:prSet presAssocID="{860A3DA9-038D-44E1-9297-FB05F718EB4D}" presName="text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146C6C-F34B-4D18-9CD9-89CB4E68ED5B}" type="pres">
      <dgm:prSet presAssocID="{3B7B8F6F-31A3-4C6F-987C-DB240DDC56C1}" presName="sibTrans" presStyleCnt="0"/>
      <dgm:spPr/>
      <dgm:t>
        <a:bodyPr/>
        <a:lstStyle/>
        <a:p>
          <a:endParaRPr lang="cs-CZ"/>
        </a:p>
      </dgm:t>
    </dgm:pt>
    <dgm:pt modelId="{06D29680-8088-4E54-A99F-E3B84C8FAA0D}" type="pres">
      <dgm:prSet presAssocID="{3B050E20-86AB-4DD2-BAE2-B1D03CC4E67D}" presName="text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125559-4BFF-40E7-998B-1F588933DD31}" type="pres">
      <dgm:prSet presAssocID="{6CB9391F-9CBA-43C3-B587-CA1010887813}" presName="sibTrans" presStyleCnt="0"/>
      <dgm:spPr/>
      <dgm:t>
        <a:bodyPr/>
        <a:lstStyle/>
        <a:p>
          <a:endParaRPr lang="cs-CZ"/>
        </a:p>
      </dgm:t>
    </dgm:pt>
    <dgm:pt modelId="{A89AAFF5-5DCF-45FA-A2AA-AB2AB21727E7}" type="pres">
      <dgm:prSet presAssocID="{90273E4B-064D-4FD3-A9D4-4C8B49846F2F}" presName="text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C2409E-2449-4F3F-BCEE-284062F4050E}" srcId="{A8AD7AFE-0A5D-4972-BB79-D3FE795C9A3D}" destId="{3B050E20-86AB-4DD2-BAE2-B1D03CC4E67D}" srcOrd="2" destOrd="0" parTransId="{E63A20E7-AF12-4F2E-9C05-B4A9C607DCB1}" sibTransId="{6CB9391F-9CBA-43C3-B587-CA1010887813}"/>
    <dgm:cxn modelId="{C3656977-6583-44A9-B975-A50BEFCE259B}" srcId="{A8AD7AFE-0A5D-4972-BB79-D3FE795C9A3D}" destId="{FA566298-B472-4F68-9B99-1A29AB7C8A59}" srcOrd="0" destOrd="0" parTransId="{4823B6F5-E40D-4F6B-B81F-A7BEEDF4C67D}" sibTransId="{7E186F95-2218-4080-887F-900605B42786}"/>
    <dgm:cxn modelId="{6A1A1FCA-EE9F-4DF4-9D87-DAB73BB2C918}" type="presOf" srcId="{A8AD7AFE-0A5D-4972-BB79-D3FE795C9A3D}" destId="{8AB91C64-306B-460A-AC87-47296064A501}" srcOrd="0" destOrd="0" presId="urn:microsoft.com/office/officeart/2005/8/layout/hProcess9"/>
    <dgm:cxn modelId="{C6B9D262-4D8D-4593-ADC9-7B1F0FCBD9BD}" srcId="{A8AD7AFE-0A5D-4972-BB79-D3FE795C9A3D}" destId="{860A3DA9-038D-44E1-9297-FB05F718EB4D}" srcOrd="1" destOrd="0" parTransId="{2DD45AF2-76CF-4AA0-BDBF-A428E2BAEF68}" sibTransId="{3B7B8F6F-31A3-4C6F-987C-DB240DDC56C1}"/>
    <dgm:cxn modelId="{5A2F3E65-4BCE-4C08-B77D-CF4180E79F97}" type="presOf" srcId="{860A3DA9-038D-44E1-9297-FB05F718EB4D}" destId="{4F3AFBA4-CEBF-4D6C-B231-64C25C2E179C}" srcOrd="0" destOrd="0" presId="urn:microsoft.com/office/officeart/2005/8/layout/hProcess9"/>
    <dgm:cxn modelId="{2F9FE1E2-462D-4FB2-94F8-2BD559C87C39}" type="presOf" srcId="{FA566298-B472-4F68-9B99-1A29AB7C8A59}" destId="{99C93AD9-F2BF-40E5-9F7A-2B091FFAC01F}" srcOrd="0" destOrd="0" presId="urn:microsoft.com/office/officeart/2005/8/layout/hProcess9"/>
    <dgm:cxn modelId="{D25CCF49-BF31-439E-A7AD-808946C79D70}" type="presOf" srcId="{3B050E20-86AB-4DD2-BAE2-B1D03CC4E67D}" destId="{06D29680-8088-4E54-A99F-E3B84C8FAA0D}" srcOrd="0" destOrd="0" presId="urn:microsoft.com/office/officeart/2005/8/layout/hProcess9"/>
    <dgm:cxn modelId="{0AE6F16B-EAB0-40E0-9117-0CC08779C9A4}" srcId="{A8AD7AFE-0A5D-4972-BB79-D3FE795C9A3D}" destId="{90273E4B-064D-4FD3-A9D4-4C8B49846F2F}" srcOrd="3" destOrd="0" parTransId="{715F2C71-0FA8-4673-890A-6093CDE90452}" sibTransId="{3D3907EC-8345-407E-BB2D-1E7276C4EF53}"/>
    <dgm:cxn modelId="{3FABECBD-6AE0-4035-B1A7-FE66A016B58E}" type="presOf" srcId="{90273E4B-064D-4FD3-A9D4-4C8B49846F2F}" destId="{A89AAFF5-5DCF-45FA-A2AA-AB2AB21727E7}" srcOrd="0" destOrd="0" presId="urn:microsoft.com/office/officeart/2005/8/layout/hProcess9"/>
    <dgm:cxn modelId="{E816A8BD-E41A-4F78-B51A-6B33B0FFFDF6}" type="presParOf" srcId="{8AB91C64-306B-460A-AC87-47296064A501}" destId="{1EEF90C4-E27E-4EA3-BA1D-CD3F17F0B170}" srcOrd="0" destOrd="0" presId="urn:microsoft.com/office/officeart/2005/8/layout/hProcess9"/>
    <dgm:cxn modelId="{EA20AB0F-BCC2-44F3-A5D5-157D5F9F44B0}" type="presParOf" srcId="{8AB91C64-306B-460A-AC87-47296064A501}" destId="{08BAB012-D4E6-4B0D-ADC0-A34CBFAF422A}" srcOrd="1" destOrd="0" presId="urn:microsoft.com/office/officeart/2005/8/layout/hProcess9"/>
    <dgm:cxn modelId="{E7D20EB3-40DE-4396-AD6C-A4E1C1652106}" type="presParOf" srcId="{08BAB012-D4E6-4B0D-ADC0-A34CBFAF422A}" destId="{99C93AD9-F2BF-40E5-9F7A-2B091FFAC01F}" srcOrd="0" destOrd="0" presId="urn:microsoft.com/office/officeart/2005/8/layout/hProcess9"/>
    <dgm:cxn modelId="{6805F9BC-1479-4FAD-88AD-7F0986768CBB}" type="presParOf" srcId="{08BAB012-D4E6-4B0D-ADC0-A34CBFAF422A}" destId="{D01E3409-30BB-437E-BCD6-F94E42DD17AC}" srcOrd="1" destOrd="0" presId="urn:microsoft.com/office/officeart/2005/8/layout/hProcess9"/>
    <dgm:cxn modelId="{0EEB1A05-BA43-455F-8E44-F6217066907D}" type="presParOf" srcId="{08BAB012-D4E6-4B0D-ADC0-A34CBFAF422A}" destId="{4F3AFBA4-CEBF-4D6C-B231-64C25C2E179C}" srcOrd="2" destOrd="0" presId="urn:microsoft.com/office/officeart/2005/8/layout/hProcess9"/>
    <dgm:cxn modelId="{869DA619-0E83-483A-B254-C6F9C69B1E0F}" type="presParOf" srcId="{08BAB012-D4E6-4B0D-ADC0-A34CBFAF422A}" destId="{1A146C6C-F34B-4D18-9CD9-89CB4E68ED5B}" srcOrd="3" destOrd="0" presId="urn:microsoft.com/office/officeart/2005/8/layout/hProcess9"/>
    <dgm:cxn modelId="{33E92F05-B484-4739-AAB1-2B168ABDDB82}" type="presParOf" srcId="{08BAB012-D4E6-4B0D-ADC0-A34CBFAF422A}" destId="{06D29680-8088-4E54-A99F-E3B84C8FAA0D}" srcOrd="4" destOrd="0" presId="urn:microsoft.com/office/officeart/2005/8/layout/hProcess9"/>
    <dgm:cxn modelId="{C249F98D-28F1-424F-B925-89BCA504EC54}" type="presParOf" srcId="{08BAB012-D4E6-4B0D-ADC0-A34CBFAF422A}" destId="{51125559-4BFF-40E7-998B-1F588933DD31}" srcOrd="5" destOrd="0" presId="urn:microsoft.com/office/officeart/2005/8/layout/hProcess9"/>
    <dgm:cxn modelId="{1BEB0A5E-CA2D-4865-9FAA-B216EE86C868}" type="presParOf" srcId="{08BAB012-D4E6-4B0D-ADC0-A34CBFAF422A}" destId="{A89AAFF5-5DCF-45FA-A2AA-AB2AB21727E7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5">
  <dgm:title val=""/>
  <dgm:desc val=""/>
  <dgm:catLst>
    <dgm:cat type="3D" pri="11500"/>
  </dgm:catLst>
  <dgm:scene3d>
    <a:camera prst="isometricOffAxis2Left" zoom="95000"/>
    <a:lightRig rig="flat" dir="t"/>
  </dgm:scene3d>
  <dgm:styleLbl name="node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5715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81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52400" extrusionH="1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38100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52400"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z="-600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3810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400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150"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2700" prstMaterial="flat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6350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150" extrusionH="63500" contourW="12700" prstMaterial="matte">
      <a:contourClr>
        <a:schemeClr val="dk1">
          <a:tint val="2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4005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150" extrusionH="635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40050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381000" contourW="381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4005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150" extrusionH="63500" contourW="12700" prstMaterial="matte">
      <a:contourClr>
        <a:schemeClr val="lt1">
          <a:tint val="50000"/>
        </a:schemeClr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D6E329-A1FD-4144-853A-2B3E0EEFDA0C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E46C14-85EE-4F38-8B05-25AB349E2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ABB3AC-CCAC-47A0-89BD-9FFCED24E3C6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A532D-F18A-4A8D-811E-1D1F8A13BE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7487D-738E-457B-A67A-25805C30B114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3AFEE-71EB-4AE5-9635-EA5DBFAA83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CEEB72-8356-464B-A040-741B72595DE6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108F5-2789-48A2-AE6F-F87C3459D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FE438-6C33-40BA-B292-E1C39553343C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4EA3EB-9279-4574-8007-828792EC0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E6BBB-CA38-4E39-AC3E-9E9F06FFDE81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28A0D-DD84-4203-B0C0-FCF10846B2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6779E-3FD4-4792-966B-B747750A3C7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E36E1-993F-4B31-9C72-1C1C92819B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AB427-333D-4B4B-A1BE-AD04F633946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9BB3CE-F2F5-4EBE-B84B-A4F01896F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40AA0E-1B62-4E1A-8A09-A4DB1369C985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85835-E6D8-4B58-97CF-F364910FF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20919-5124-482E-81D1-9805835B88F4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4F76D-4220-4F1F-8E38-E1AD32D22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6D780E-C7D3-4CE2-A749-6877CF8A394A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481E5-2D04-446A-A77A-059ADE4250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E3105E-EA45-4D94-B1F7-D8279DB58905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C4B29-6627-4231-81A6-563B0641F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80E06-81B5-4EE4-92D3-67F156D88805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4C867-8C62-49AF-B0FF-E505F4B1D4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35DF8B-9A1C-490A-B903-8969B6D297BC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351EE-B732-4394-A195-6388923914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F188F-6A0A-4C53-AAEC-C68751276FE4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AE82E-12B0-47A7-8FF6-6A2CF38AF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40606-8E2E-46EE-BD05-31AD1730E134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C6F3E7-89FD-437B-AEE0-7844961FD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C7F2F4-1C3B-4C69-A06D-6CB4EBA37D9B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EC1EC-346C-4124-9115-7DF6410F7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25CC1-63C1-4A11-907F-04C52227A926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3EA4F-6E76-4D91-8A03-0EC36357F0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AF02A-9779-44A9-8FF6-676D31A5BD9A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A7F30-7184-4100-AAC1-1E5AE6CDCE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059D6-6C67-49C4-8E20-558055DFE7AB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91BFBB-4926-463F-8FBB-DC5A6E33D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BE689-719E-4269-B8DB-FD1C5E800EC9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634252-FAD5-4255-A8BD-C53675A13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D96A2-16A7-4B62-BDA0-E4EF03E9FEDB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7DA56-0E8D-4EC1-8E4F-8DA6C6B1CD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5E1FDEE-387D-4657-9CD0-3A251D7CBF7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6EF3737-533D-4431-9364-5D79C6D8D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95" r:id="rId3"/>
    <p:sldLayoutId id="2147483681" r:id="rId4"/>
    <p:sldLayoutId id="2147483680" r:id="rId5"/>
    <p:sldLayoutId id="2147483679" r:id="rId6"/>
    <p:sldLayoutId id="2147483678" r:id="rId7"/>
    <p:sldLayoutId id="2147483677" r:id="rId8"/>
    <p:sldLayoutId id="2147483676" r:id="rId9"/>
    <p:sldLayoutId id="2147483675" r:id="rId10"/>
    <p:sldLayoutId id="214748367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2CA101C-458B-47E5-A51A-84897BF03C92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DE6734-784D-4684-98FE-311C52E428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e/ee/Butterfly_tongue.jpg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1/Lagarta2.jpg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1/19/IC_Macroglossum_stellatarum1_NR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f/fa/Idaea_biselata_graz_01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jpeg"/><Relationship Id="rId4" Type="http://schemas.openxmlformats.org/officeDocument/2006/relationships/hyperlink" Target="http://upload.wikimedia.org/wikipedia/commons/0/09/Geometrid_caterpillar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Grand_paon_de_nuit_2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Soubor:Zygaenidae_Widderchen_Blutstroepfchen_3271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cs.wikipedia.org/wiki/Soubor:Bactra.lancealana.jpg" TargetMode="Externa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Tineola.bisselliella.7218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jpeg"/><Relationship Id="rId4" Type="http://schemas.openxmlformats.org/officeDocument/2006/relationships/hyperlink" Target="http://cs.wikipedia.org/wiki/Soubor:MiteTineola_1233096.jpg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Silkwormheadsm.jpg" TargetMode="Externa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jpeg"/><Relationship Id="rId4" Type="http://schemas.openxmlformats.org/officeDocument/2006/relationships/hyperlink" Target="http://cs.wikipedia.org/wiki/Soubor:Morus-nigra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s.wikipedia.org/wiki/Soubor:Kukly_bource_moru%C5%A1ov%C3%A9ho.JPG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Zygaenidae_Widderchen_Blutstroepfchen_3271.jpg" TargetMode="External"/><Relationship Id="rId13" Type="http://schemas.openxmlformats.org/officeDocument/2006/relationships/hyperlink" Target="http://cs.wikipedia.org/wiki/Soubor:Silkwormheadsm.jpg" TargetMode="External"/><Relationship Id="rId3" Type="http://schemas.openxmlformats.org/officeDocument/2006/relationships/hyperlink" Target="http://upload.wikimedia.org/wikipedia/commons/a/a1/Lagarta2.jpg" TargetMode="External"/><Relationship Id="rId7" Type="http://schemas.openxmlformats.org/officeDocument/2006/relationships/hyperlink" Target="http://cs.wikipedia.org/wiki/Soubor:Grand_paon_de_nuit_2.jpg" TargetMode="External"/><Relationship Id="rId12" Type="http://schemas.openxmlformats.org/officeDocument/2006/relationships/hyperlink" Target="http://cs.wikipedia.org/wiki/Soubor:Kukly_bource_moru%C5%A1ov%C3%A9ho.JPG" TargetMode="External"/><Relationship Id="rId2" Type="http://schemas.openxmlformats.org/officeDocument/2006/relationships/hyperlink" Target="http://upload.wikimedia.org/wikipedia/commons/e/ee/Butterfly_tongu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a/Idaea_biselata_graz_01.jpg" TargetMode="External"/><Relationship Id="rId11" Type="http://schemas.openxmlformats.org/officeDocument/2006/relationships/hyperlink" Target="http://cs.wikipedia.org/wiki/Soubor:Tineola.bisselliella.7218.jpg" TargetMode="External"/><Relationship Id="rId5" Type="http://schemas.openxmlformats.org/officeDocument/2006/relationships/hyperlink" Target="http://upload.wikimedia.org/wikipedia/commons/0/09/Geometrid_caterpillar.jpg" TargetMode="External"/><Relationship Id="rId10" Type="http://schemas.openxmlformats.org/officeDocument/2006/relationships/hyperlink" Target="http://cs.wikipedia.org/wiki/Soubor:MiteTineola_1233096.jpg" TargetMode="External"/><Relationship Id="rId4" Type="http://schemas.openxmlformats.org/officeDocument/2006/relationships/hyperlink" Target="http://upload.wikimedia.org/wikipedia/commons/1/19/IC_Macroglossum_stellatarum1_NR.jpg" TargetMode="External"/><Relationship Id="rId9" Type="http://schemas.openxmlformats.org/officeDocument/2006/relationships/hyperlink" Target="http://cs.wikipedia.org/wiki/Soubor:Bactra.lancealana.jpg" TargetMode="External"/><Relationship Id="rId14" Type="http://schemas.openxmlformats.org/officeDocument/2006/relationships/hyperlink" Target="http://cs.wikipedia.org/wiki/Soubor:Morus-nigr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VY_52_INOVACE_16_1_NOČNÍ MOTÝLI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stavby těla, charakteristických znaků  a rozmnožování motýlů. Rozlišování a pojmenovávání nočních druhů motýlů. Seznámení s hospodářským </a:t>
            </a:r>
            <a:br>
              <a:rPr lang="cs-CZ" sz="1700" dirty="0" smtClean="0"/>
            </a:br>
            <a:r>
              <a:rPr lang="cs-CZ" sz="1700" dirty="0" smtClean="0"/>
              <a:t>     významem bource morušového. Pochopení, že škodlivost je posuzována z pohledu člověka- pojmenování vybraných druhů „škůdců“. Zápis do sešitu.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25.4.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25.4. </a:t>
            </a:r>
            <a:r>
              <a:rPr lang="cs-CZ" sz="1400" smtClean="0"/>
              <a:t>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NOČNÍ MOTÝLI</a:t>
            </a:r>
            <a:endParaRPr lang="cs-CZ" dirty="0"/>
          </a:p>
        </p:txBody>
      </p:sp>
      <p:sp>
        <p:nvSpPr>
          <p:cNvPr id="26626" name="Podnadpis 6"/>
          <p:cNvSpPr>
            <a:spLocks noGrp="1"/>
          </p:cNvSpPr>
          <p:nvPr>
            <p:ph type="subTitle" idx="1"/>
          </p:nvPr>
        </p:nvSpPr>
        <p:spPr>
          <a:xfrm>
            <a:off x="1371600" y="3332163"/>
            <a:ext cx="6400800" cy="1752600"/>
          </a:xfrm>
        </p:spPr>
        <p:txBody>
          <a:bodyPr/>
          <a:lstStyle/>
          <a:p>
            <a:r>
              <a:rPr lang="cs-CZ" smtClean="0"/>
              <a:t>ŘÁD HMYZU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                       OPAKOVÁNÍ</a:t>
            </a:r>
            <a:br>
              <a:rPr lang="cs-CZ" dirty="0" smtClean="0"/>
            </a:br>
            <a:r>
              <a:rPr lang="cs-CZ" dirty="0" smtClean="0"/>
              <a:t>STAVBA TĚLA: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11" name="Zástupný symbol pro obsah 7"/>
          <p:cNvGraphicFramePr>
            <a:graphicFrameLocks/>
          </p:cNvGraphicFramePr>
          <p:nvPr/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graphicEl>
                                              <a:dgm id="{F00FF017-FBE6-4736-B7A4-8860F30297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graphicEl>
                                              <a:dgm id="{31F5B8C9-8393-4A23-8E80-5328E466C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graphicEl>
                                              <a:dgm id="{4463D54F-0F15-4EE7-8257-2636E1968C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graphicEl>
                                              <a:dgm id="{A8E17EB9-AF5D-4A63-9AE8-3DF523CE89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graphicEl>
                                              <a:dgm id="{9B1655A2-B457-4A83-83D9-51089FA844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1" grpId="0">
        <p:bldSub>
          <a:bldDgm bld="lvl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ÚSTNÍ ÚSTROJÍ: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r>
              <a:rPr lang="cs-CZ" smtClean="0"/>
              <a:t>SACÍ -&gt; </a:t>
            </a:r>
            <a:r>
              <a:rPr lang="cs-CZ" b="1" smtClean="0"/>
              <a:t>SOSÁK</a:t>
            </a:r>
          </a:p>
          <a:p>
            <a:endParaRPr lang="cs-CZ" b="1" smtClean="0"/>
          </a:p>
          <a:p>
            <a:pPr>
              <a:buFont typeface="Wingdings 2" pitchFamily="18" charset="2"/>
              <a:buNone/>
            </a:pPr>
            <a:endParaRPr lang="cs-CZ" b="1" smtClean="0"/>
          </a:p>
          <a:p>
            <a:r>
              <a:rPr lang="cs-CZ" smtClean="0"/>
              <a:t>POTRAVA:</a:t>
            </a:r>
            <a:r>
              <a:rPr lang="cs-CZ" b="1" smtClean="0"/>
              <a:t> </a:t>
            </a:r>
          </a:p>
          <a:p>
            <a:pPr>
              <a:buFont typeface="Wingdings 2" pitchFamily="18" charset="2"/>
              <a:buNone/>
            </a:pPr>
            <a:r>
              <a:rPr lang="cs-CZ" b="1" smtClean="0"/>
              <a:t>NEKTAR</a:t>
            </a:r>
          </a:p>
          <a:p>
            <a:pPr>
              <a:buFont typeface="Wingdings 2" pitchFamily="18" charset="2"/>
              <a:buNone/>
            </a:pPr>
            <a:r>
              <a:rPr lang="cs-CZ" b="1" smtClean="0"/>
              <a:t>důležití opylovači</a:t>
            </a:r>
          </a:p>
        </p:txBody>
      </p:sp>
      <p:sp>
        <p:nvSpPr>
          <p:cNvPr id="28675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6" name="Obrázek 5" descr="Soubor:Butterfly tongu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08400" y="1628775"/>
            <a:ext cx="4824413" cy="346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ovéPole 6"/>
          <p:cNvSpPr txBox="1">
            <a:spLocks noChangeArrowheads="1"/>
          </p:cNvSpPr>
          <p:nvPr/>
        </p:nvSpPr>
        <p:spPr bwMode="auto">
          <a:xfrm>
            <a:off x="7740650" y="6237288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ROZMNOŽOVÁNÍ: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457200" y="4149725"/>
            <a:ext cx="4038600" cy="197643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r>
              <a:rPr lang="cs-CZ" smtClean="0"/>
              <a:t>VÝVIN NEPŘÍMÝ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S PROMĚNOU DOKONALOU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1835696" y="764704"/>
          <a:ext cx="7488832" cy="53614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9750" y="2060575"/>
            <a:ext cx="2376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Book Antiqua" pitchFamily="18" charset="0"/>
              </a:rPr>
              <a:t>STÁDIA: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LARVA se nazývá: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sz="4000" b="1" dirty="0" smtClean="0"/>
              <a:t>HOUSENKA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sz="4000" b="1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ÚSTNÍ ÚSTROJÍ: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KOUSACÍ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/>
              <a:t>POTRAVA: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/>
              <a:t>BÝLOŽRAVEC –</a:t>
            </a:r>
            <a:r>
              <a:rPr lang="cs-CZ" dirty="0" err="1" smtClean="0"/>
              <a:t>př.LISTY</a:t>
            </a:r>
            <a:endParaRPr lang="cs-CZ" dirty="0" smtClean="0"/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/>
          </a:p>
        </p:txBody>
      </p:sp>
      <p:pic>
        <p:nvPicPr>
          <p:cNvPr id="8" name="Zástupný symbol pro obsah 7" descr="Soubor:Lagarta2.jpg">
            <a:hlinkClick r:id="rId2"/>
          </p:cNvPr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8200" y="2347913"/>
            <a:ext cx="4038600" cy="3028950"/>
          </a:xfrm>
        </p:spPr>
      </p:pic>
      <p:sp>
        <p:nvSpPr>
          <p:cNvPr id="30724" name="TextovéPole 5"/>
          <p:cNvSpPr txBox="1">
            <a:spLocks noChangeArrowheads="1"/>
          </p:cNvSpPr>
          <p:nvPr/>
        </p:nvSpPr>
        <p:spPr bwMode="auto">
          <a:xfrm>
            <a:off x="7164388" y="5516563"/>
            <a:ext cx="1223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NOČNÍ MOTÝLI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2" pitchFamily="18" charset="2"/>
              <a:buNone/>
            </a:pPr>
            <a:r>
              <a:rPr lang="cs-CZ" b="1" smtClean="0"/>
              <a:t>JAK POZNÁME NOČNÍHO MOTÝLA? </a:t>
            </a:r>
          </a:p>
          <a:p>
            <a:pPr algn="ctr"/>
            <a:endParaRPr lang="cs-CZ" smtClean="0"/>
          </a:p>
          <a:p>
            <a:pPr algn="ctr"/>
            <a:r>
              <a:rPr lang="cs-CZ" sz="4000" smtClean="0"/>
              <a:t>MÉNĚ VÝRAZNÉ ZBARVENÍ</a:t>
            </a:r>
          </a:p>
          <a:p>
            <a:pPr algn="ctr"/>
            <a:endParaRPr lang="cs-CZ" sz="4000" smtClean="0"/>
          </a:p>
          <a:p>
            <a:pPr algn="ctr"/>
            <a:r>
              <a:rPr lang="cs-CZ" sz="4000" smtClean="0"/>
              <a:t>TYKADLA NITKOVITÁ NEBO HŘEBENITÁ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Lišaj smrtihlav</a:t>
            </a:r>
            <a:endParaRPr lang="cs-CZ" dirty="0"/>
          </a:p>
        </p:txBody>
      </p:sp>
      <p:pic>
        <p:nvPicPr>
          <p:cNvPr id="32770" name="Picture 2" descr="E:\obrázky druhů organismů (od Renči)\6. třída\členovci\hmyz, dok\motýli\lišaj smrtihlav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5575" y="1600200"/>
            <a:ext cx="6292850" cy="4708525"/>
          </a:xfrm>
        </p:spPr>
      </p:pic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6804025" y="6237288"/>
            <a:ext cx="1008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Dlouhozobka</a:t>
            </a:r>
            <a:r>
              <a:rPr lang="cs-CZ" dirty="0" smtClean="0"/>
              <a:t> svízelová</a:t>
            </a:r>
            <a:endParaRPr lang="cs-CZ" dirty="0"/>
          </a:p>
        </p:txBody>
      </p:sp>
      <p:pic>
        <p:nvPicPr>
          <p:cNvPr id="33794" name="Zástupný symbol pro obsah 8" descr="Soubor:IC Macroglossum stellatarum1 NR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778000" y="1600200"/>
            <a:ext cx="5588000" cy="4708525"/>
          </a:xfrm>
        </p:spPr>
      </p:pic>
      <p:sp>
        <p:nvSpPr>
          <p:cNvPr id="33795" name="TextovéPole 10"/>
          <p:cNvSpPr txBox="1">
            <a:spLocks noChangeArrowheads="1"/>
          </p:cNvSpPr>
          <p:nvPr/>
        </p:nvSpPr>
        <p:spPr bwMode="auto">
          <a:xfrm>
            <a:off x="6227763" y="6308725"/>
            <a:ext cx="1081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Přástevník hluchavkový</a:t>
            </a:r>
            <a:endParaRPr lang="cs-CZ" dirty="0"/>
          </a:p>
        </p:txBody>
      </p:sp>
      <p:pic>
        <p:nvPicPr>
          <p:cNvPr id="34818" name="Picture 2" descr="E:\obrázky druhů organismů (od Renči)\6. třída\členovci\hmyz, dok\motýli\přástevník hluchavkový 2 (2)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33513" y="1600200"/>
            <a:ext cx="6276975" cy="4708525"/>
          </a:xfrm>
        </p:spPr>
      </p:pic>
      <p:sp>
        <p:nvSpPr>
          <p:cNvPr id="34819" name="TextovéPole 4"/>
          <p:cNvSpPr txBox="1">
            <a:spLocks noChangeArrowheads="1"/>
          </p:cNvSpPr>
          <p:nvPr/>
        </p:nvSpPr>
        <p:spPr bwMode="auto">
          <a:xfrm>
            <a:off x="6659563" y="62372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Přástevník kostivalový </a:t>
            </a:r>
            <a:endParaRPr lang="cs-CZ" dirty="0"/>
          </a:p>
        </p:txBody>
      </p:sp>
      <p:pic>
        <p:nvPicPr>
          <p:cNvPr id="35842" name="Picture 2" descr="E:\obrázky druhů organismů (od Renči)\6. třída\členovci\hmyz, dok\motýli\přástevník kostivalový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425575" y="1600200"/>
            <a:ext cx="6292850" cy="4708525"/>
          </a:xfrm>
        </p:spPr>
      </p:pic>
      <p:sp>
        <p:nvSpPr>
          <p:cNvPr id="35843" name="TextovéPole 4"/>
          <p:cNvSpPr txBox="1">
            <a:spLocks noChangeArrowheads="1"/>
          </p:cNvSpPr>
          <p:nvPr/>
        </p:nvSpPr>
        <p:spPr bwMode="auto">
          <a:xfrm>
            <a:off x="6659563" y="62372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Píďalka</a:t>
            </a:r>
            <a:endParaRPr lang="cs-CZ" dirty="0"/>
          </a:p>
        </p:txBody>
      </p:sp>
      <p:pic>
        <p:nvPicPr>
          <p:cNvPr id="36866" name="Zástupný symbol pro obsah 9" descr="Soubor:Idaea biselata graz 01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395288" y="1052513"/>
            <a:ext cx="3048000" cy="2133600"/>
          </a:xfrm>
        </p:spPr>
      </p:pic>
      <p:pic>
        <p:nvPicPr>
          <p:cNvPr id="36867" name="Zástupný symbol pro obsah 8" descr="Soubor:Geometrid caterpillar.jp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4648200" y="2022475"/>
            <a:ext cx="4038600" cy="3681413"/>
          </a:xfrm>
        </p:spPr>
      </p:pic>
      <p:sp>
        <p:nvSpPr>
          <p:cNvPr id="36868" name="TextovéPole 10"/>
          <p:cNvSpPr txBox="1">
            <a:spLocks noChangeArrowheads="1"/>
          </p:cNvSpPr>
          <p:nvPr/>
        </p:nvSpPr>
        <p:spPr bwMode="auto">
          <a:xfrm>
            <a:off x="2771775" y="328453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Obr.9</a:t>
            </a:r>
          </a:p>
        </p:txBody>
      </p:sp>
      <p:sp>
        <p:nvSpPr>
          <p:cNvPr id="36869" name="TextovéPole 11"/>
          <p:cNvSpPr txBox="1">
            <a:spLocks noChangeArrowheads="1"/>
          </p:cNvSpPr>
          <p:nvPr/>
        </p:nvSpPr>
        <p:spPr bwMode="auto">
          <a:xfrm>
            <a:off x="7380288" y="5876925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Obr.8</a:t>
            </a:r>
          </a:p>
        </p:txBody>
      </p:sp>
      <p:sp>
        <p:nvSpPr>
          <p:cNvPr id="36870" name="TextovéPole 12"/>
          <p:cNvSpPr txBox="1">
            <a:spLocks noChangeArrowheads="1"/>
          </p:cNvSpPr>
          <p:nvPr/>
        </p:nvSpPr>
        <p:spPr bwMode="auto">
          <a:xfrm>
            <a:off x="611188" y="3789363"/>
            <a:ext cx="3455987" cy="265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Book Antiqua" pitchFamily="18" charset="0"/>
              </a:rPr>
              <a:t>Při přemnožení páchají  housenky píďalek velké škody na listnatých </a:t>
            </a:r>
            <a:r>
              <a:rPr lang="cs-CZ" sz="2800"/>
              <a:t>                     </a:t>
            </a:r>
            <a:r>
              <a:rPr lang="cs-CZ" sz="2800">
                <a:latin typeface="Book Antiqua" pitchFamily="18" charset="0"/>
              </a:rPr>
              <a:t>i jehličnatých stromech</a:t>
            </a:r>
            <a:r>
              <a:rPr lang="cs-CZ">
                <a:latin typeface="Book Antiqua" pitchFamily="18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Martináč hrušňový – </a:t>
            </a:r>
            <a:r>
              <a:rPr lang="cs-CZ" sz="2200" dirty="0" smtClean="0"/>
              <a:t>silně ohrožený druh</a:t>
            </a:r>
            <a:endParaRPr lang="cs-CZ" sz="2200" dirty="0"/>
          </a:p>
        </p:txBody>
      </p:sp>
      <p:pic>
        <p:nvPicPr>
          <p:cNvPr id="37890" name="Zástupný symbol pro obsah 6" descr="Martináč hrušňový">
            <a:hlinkClick r:id="rId2" tooltip="&quot;Martináč hrušňový&quot;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1763713" y="1700213"/>
            <a:ext cx="5256212" cy="3889375"/>
          </a:xfrm>
        </p:spPr>
      </p:pic>
      <p:sp>
        <p:nvSpPr>
          <p:cNvPr id="37891" name="TextovéPole 7"/>
          <p:cNvSpPr txBox="1">
            <a:spLocks noChangeArrowheads="1"/>
          </p:cNvSpPr>
          <p:nvPr/>
        </p:nvSpPr>
        <p:spPr bwMode="auto">
          <a:xfrm>
            <a:off x="6084888" y="5805488"/>
            <a:ext cx="1079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Vřetenuška tužebníková </a:t>
            </a:r>
            <a:endParaRPr lang="cs-CZ" dirty="0"/>
          </a:p>
        </p:txBody>
      </p:sp>
      <p:pic>
        <p:nvPicPr>
          <p:cNvPr id="38914" name="Zástupný symbol pro obsah 3" descr="Vřetenuška tužebníková">
            <a:hlinkClick r:id="rId2" tooltip="&quot;Vřetenuška tužebníková&quot;"/>
          </p:cNvPr>
          <p:cNvPicPr>
            <a:picLocks noGrp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2933700" y="1655763"/>
            <a:ext cx="3276600" cy="4597400"/>
          </a:xfrm>
        </p:spPr>
      </p:pic>
      <p:sp>
        <p:nvSpPr>
          <p:cNvPr id="38915" name="TextovéPole 4"/>
          <p:cNvSpPr txBox="1">
            <a:spLocks noChangeArrowheads="1"/>
          </p:cNvSpPr>
          <p:nvPr/>
        </p:nvSpPr>
        <p:spPr bwMode="auto">
          <a:xfrm>
            <a:off x="5580063" y="6237288"/>
            <a:ext cx="863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„MOTÝLÍ ŠKŮDCI“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MEZI HLAVNÍ ŠKŮDCE, Z POHLEDU ČLOVĚKA, PATŘÍ: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 algn="ctr"/>
            <a:r>
              <a:rPr lang="cs-CZ" smtClean="0"/>
              <a:t>MOLOVITÍ</a:t>
            </a:r>
          </a:p>
          <a:p>
            <a:pPr algn="ctr"/>
            <a:r>
              <a:rPr lang="cs-CZ" smtClean="0"/>
              <a:t>OBALEČI</a:t>
            </a:r>
          </a:p>
          <a:p>
            <a:pPr algn="ctr"/>
            <a:r>
              <a:rPr lang="cs-CZ" smtClean="0"/>
              <a:t>BEKYNOVITÍ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Bekyně mniška</a:t>
            </a:r>
            <a:endParaRPr lang="cs-CZ" dirty="0"/>
          </a:p>
        </p:txBody>
      </p:sp>
      <p:pic>
        <p:nvPicPr>
          <p:cNvPr id="40962" name="Picture 2" descr="E:\obrázky druhů organismů (od Renči)\6. třída\členovci\hmyz, dok\motýli\bekyně mniška (3)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457200" y="2246313"/>
            <a:ext cx="4038600" cy="3233737"/>
          </a:xfrm>
        </p:spPr>
      </p:pic>
      <p:sp>
        <p:nvSpPr>
          <p:cNvPr id="40963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  <a:p>
            <a:r>
              <a:rPr lang="cs-CZ" smtClean="0"/>
              <a:t>Obávaný škůdce dřevin.</a:t>
            </a:r>
          </a:p>
          <a:p>
            <a:endParaRPr lang="cs-CZ" smtClean="0"/>
          </a:p>
          <a:p>
            <a:r>
              <a:rPr lang="cs-CZ" smtClean="0"/>
              <a:t>Jeho larvy způsobují při přemnožení obrovské škody hlavně na smrkových porostech.</a:t>
            </a:r>
          </a:p>
          <a:p>
            <a:endParaRPr lang="cs-CZ" smtClean="0"/>
          </a:p>
        </p:txBody>
      </p:sp>
      <p:sp>
        <p:nvSpPr>
          <p:cNvPr id="40964" name="TextovéPole 4"/>
          <p:cNvSpPr txBox="1">
            <a:spLocks noChangeArrowheads="1"/>
          </p:cNvSpPr>
          <p:nvPr/>
        </p:nvSpPr>
        <p:spPr bwMode="auto">
          <a:xfrm>
            <a:off x="6659563" y="6237288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OBALEČI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OBÁVANÍ ŠKŮDCI</a:t>
            </a:r>
          </a:p>
          <a:p>
            <a:r>
              <a:rPr lang="cs-CZ" smtClean="0"/>
              <a:t>Napadají jehličnany: př. obaleč jedlový, modřínový,… </a:t>
            </a:r>
          </a:p>
          <a:p>
            <a:r>
              <a:rPr lang="cs-CZ" smtClean="0"/>
              <a:t>Napadají listnaté stromy: př. obaleč dubový, jabloňový, meruňkový, švestkový…</a:t>
            </a:r>
          </a:p>
        </p:txBody>
      </p:sp>
      <p:pic>
        <p:nvPicPr>
          <p:cNvPr id="6" name="Zástupný symbol pro obsah 5" descr="Obaleč sítinový (Bactra lancealana)">
            <a:hlinkClick r:id="rId2" tooltip="&quot;Obaleč sítinový (Bactra lancealana)&quot;"/>
          </p:cNvPr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932363" y="1628775"/>
            <a:ext cx="3384550" cy="3887788"/>
          </a:xfrm>
        </p:spPr>
      </p:pic>
      <p:sp>
        <p:nvSpPr>
          <p:cNvPr id="41988" name="TextovéPole 6"/>
          <p:cNvSpPr txBox="1">
            <a:spLocks noChangeArrowheads="1"/>
          </p:cNvSpPr>
          <p:nvPr/>
        </p:nvSpPr>
        <p:spPr bwMode="auto">
          <a:xfrm>
            <a:off x="5292725" y="5805488"/>
            <a:ext cx="31670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OBALEČ SÍTINOVÝ  OBR.12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dirty="0" smtClean="0"/>
              <a:t>Mol šatní</a:t>
            </a:r>
            <a:endParaRPr lang="cs-CZ" dirty="0"/>
          </a:p>
        </p:txBody>
      </p:sp>
      <p:pic>
        <p:nvPicPr>
          <p:cNvPr id="10" name="Zástupný symbol pro obsah 9" descr="mol šatní">
            <a:hlinkClick r:id="rId2" tooltip="&quot;mol šatní&quot;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659563" y="188913"/>
            <a:ext cx="2089150" cy="1368425"/>
          </a:xfrm>
        </p:spPr>
      </p:pic>
      <p:pic>
        <p:nvPicPr>
          <p:cNvPr id="9" name="Zástupný symbol pro obsah 8" descr="http://upload.wikimedia.org/wikipedia/commons/thumb/c/cd/MiteTineola_1233096.jpg/220px-MiteTineola_1233096.jpg">
            <a:hlinkClick r:id="rId4"/>
          </p:cNvPr>
          <p:cNvPicPr>
            <a:picLocks noGrp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>
          <a:xfrm>
            <a:off x="250825" y="1773238"/>
            <a:ext cx="4465638" cy="3671887"/>
          </a:xfrm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932363" y="1595438"/>
            <a:ext cx="4032250" cy="3935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Book Antiqua" pitchFamily="18" charset="0"/>
              </a:rPr>
              <a:t>Drobný motýl , který navštěvuje  domácnost.</a:t>
            </a:r>
          </a:p>
          <a:p>
            <a:r>
              <a:rPr lang="cs-CZ" sz="2800">
                <a:latin typeface="Book Antiqua" pitchFamily="18" charset="0"/>
              </a:rPr>
              <a:t>Samička  klade vajíčka na oblečení.</a:t>
            </a:r>
          </a:p>
          <a:p>
            <a:r>
              <a:rPr lang="cs-CZ" sz="2800">
                <a:latin typeface="Book Antiqua" pitchFamily="18" charset="0"/>
              </a:rPr>
              <a:t>Larvy se živí rohovinou. </a:t>
            </a:r>
          </a:p>
          <a:p>
            <a:r>
              <a:rPr lang="cs-CZ" sz="2800">
                <a:latin typeface="Book Antiqua" pitchFamily="18" charset="0"/>
              </a:rPr>
              <a:t>Jeden z mála organismů, kteří nepijí.</a:t>
            </a:r>
          </a:p>
          <a:p>
            <a:r>
              <a:rPr lang="cs-CZ" sz="2800">
                <a:latin typeface="Book Antiqua" pitchFamily="18" charset="0"/>
              </a:rPr>
              <a:t>Vodu vytvář</a:t>
            </a:r>
            <a:r>
              <a:rPr lang="cs-CZ" sz="2800"/>
              <a:t>ejí</a:t>
            </a:r>
            <a:r>
              <a:rPr lang="cs-CZ" sz="2800">
                <a:latin typeface="Book Antiqua" pitchFamily="18" charset="0"/>
              </a:rPr>
              <a:t> metabolismem</a:t>
            </a:r>
            <a:r>
              <a:rPr lang="cs-CZ" sz="2000">
                <a:latin typeface="Book Antiqua" pitchFamily="18" charset="0"/>
              </a:rPr>
              <a:t>.  </a:t>
            </a:r>
          </a:p>
        </p:txBody>
      </p:sp>
      <p:sp>
        <p:nvSpPr>
          <p:cNvPr id="43013" name="TextovéPole 12"/>
          <p:cNvSpPr txBox="1">
            <a:spLocks noChangeArrowheads="1"/>
          </p:cNvSpPr>
          <p:nvPr/>
        </p:nvSpPr>
        <p:spPr bwMode="auto">
          <a:xfrm>
            <a:off x="3492500" y="5589588"/>
            <a:ext cx="1079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Obr.13</a:t>
            </a:r>
          </a:p>
        </p:txBody>
      </p:sp>
      <p:sp>
        <p:nvSpPr>
          <p:cNvPr id="43014" name="TextovéPole 13"/>
          <p:cNvSpPr txBox="1">
            <a:spLocks noChangeArrowheads="1"/>
          </p:cNvSpPr>
          <p:nvPr/>
        </p:nvSpPr>
        <p:spPr bwMode="auto">
          <a:xfrm>
            <a:off x="8172450" y="1412875"/>
            <a:ext cx="971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Obr.14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Bourec morušový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 algn="ctr"/>
            <a:r>
              <a:rPr lang="cs-CZ" smtClean="0"/>
              <a:t>Užitečný motýl.</a:t>
            </a:r>
          </a:p>
          <a:p>
            <a:pPr algn="ctr"/>
            <a:r>
              <a:rPr lang="cs-CZ" smtClean="0"/>
              <a:t>Neumí létat.</a:t>
            </a:r>
          </a:p>
          <a:p>
            <a:pPr algn="ctr"/>
            <a:r>
              <a:rPr lang="cs-CZ" smtClean="0"/>
              <a:t>Člověk z jeho kukel získává hedvábné vlákno.</a:t>
            </a:r>
          </a:p>
          <a:p>
            <a:pPr algn="ctr"/>
            <a:r>
              <a:rPr lang="cs-CZ" smtClean="0"/>
              <a:t>Chován hlavně v Číně už téměř 5000 let.</a:t>
            </a:r>
          </a:p>
          <a:p>
            <a:pPr algn="ctr"/>
            <a:r>
              <a:rPr lang="cs-CZ" smtClean="0"/>
              <a:t>Ve volné přírodě se již nevyskytuje.</a:t>
            </a:r>
          </a:p>
          <a:p>
            <a:pPr algn="ctr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Housenky bource morušového.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 Jeho housenky jsou </a:t>
            </a:r>
            <a:r>
              <a:rPr lang="cs-CZ" b="1" smtClean="0"/>
              <a:t>potravní specialisti </a:t>
            </a:r>
            <a:r>
              <a:rPr lang="cs-CZ" smtClean="0"/>
              <a:t>– živí se výhradně listy morušovníku.</a:t>
            </a:r>
          </a:p>
          <a:p>
            <a:endParaRPr lang="cs-CZ" smtClean="0"/>
          </a:p>
          <a:p>
            <a:r>
              <a:rPr lang="cs-CZ" smtClean="0"/>
              <a:t>Hedvábné vlákno vyrábí slinnými žlázami.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  <p:pic>
        <p:nvPicPr>
          <p:cNvPr id="5" name="Zástupný symbol pro obsah 6" descr="Housenka bource morušového">
            <a:hlinkClick r:id="rId2" tooltip="&quot;Housenka bource morušového&quot;"/>
          </p:cNvPr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859338" y="1341438"/>
            <a:ext cx="3673475" cy="2303462"/>
          </a:xfrm>
        </p:spPr>
      </p:pic>
      <p:sp>
        <p:nvSpPr>
          <p:cNvPr id="45060" name="TextovéPole 5"/>
          <p:cNvSpPr txBox="1">
            <a:spLocks noChangeArrowheads="1"/>
          </p:cNvSpPr>
          <p:nvPr/>
        </p:nvSpPr>
        <p:spPr bwMode="auto">
          <a:xfrm>
            <a:off x="7740650" y="3789363"/>
            <a:ext cx="10080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Obr.16</a:t>
            </a:r>
          </a:p>
        </p:txBody>
      </p:sp>
      <p:pic>
        <p:nvPicPr>
          <p:cNvPr id="7" name="Zástupný symbol pro obsah 7" descr="http://upload.wikimedia.org/wikipedia/commons/thumb/b/be/Morus-nigra.JPG/220px-Morus-nigra.JPG">
            <a:hlinkClick r:id="rId4"/>
          </p:cNvPr>
          <p:cNvPicPr>
            <a:picLocks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940425" y="4292600"/>
            <a:ext cx="2087563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2" name="TextovéPole 7"/>
          <p:cNvSpPr txBox="1">
            <a:spLocks noChangeArrowheads="1"/>
          </p:cNvSpPr>
          <p:nvPr/>
        </p:nvSpPr>
        <p:spPr bwMode="auto">
          <a:xfrm>
            <a:off x="7164388" y="5949950"/>
            <a:ext cx="1223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Kukla bource morušového</a:t>
            </a:r>
            <a:endParaRPr lang="cs-CZ" dirty="0"/>
          </a:p>
        </p:txBody>
      </p:sp>
      <p:pic>
        <p:nvPicPr>
          <p:cNvPr id="5" name="Zástupný symbol pro obsah 4" descr="http://upload.wikimedia.org/wikipedia/commons/thumb/5/57/Kukly_bource_moru%C5%A1ov%C3%A9ho.JPG/220px-Kukly_bource_moru%C5%A1ov%C3%A9ho.JPG">
            <a:hlinkClick r:id="rId2"/>
          </p:cNvPr>
          <p:cNvPicPr>
            <a:picLocks noGrp="1"/>
          </p:cNvPicPr>
          <p:nvPr>
            <p:ph sz="half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684213" y="2205038"/>
            <a:ext cx="3455987" cy="2879725"/>
          </a:xfrm>
        </p:spPr>
      </p:pic>
      <p:sp>
        <p:nvSpPr>
          <p:cNvPr id="18" name="Zástupný symbol pro obsah 1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mtClean="0"/>
          </a:p>
          <a:p>
            <a:pPr>
              <a:lnSpc>
                <a:spcPct val="90000"/>
              </a:lnSpc>
            </a:pPr>
            <a:r>
              <a:rPr lang="cs-CZ" smtClean="0"/>
              <a:t>Kukly se zahřejí 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na 100 °C  po dobu 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2 až 2,5 hodin.</a:t>
            </a:r>
          </a:p>
          <a:p>
            <a:pPr>
              <a:lnSpc>
                <a:spcPct val="90000"/>
              </a:lnSpc>
            </a:pPr>
            <a:r>
              <a:rPr lang="cs-CZ" smtClean="0"/>
              <a:t>Larva zahyne.</a:t>
            </a:r>
          </a:p>
          <a:p>
            <a:pPr>
              <a:lnSpc>
                <a:spcPct val="90000"/>
              </a:lnSpc>
            </a:pPr>
            <a:r>
              <a:rPr lang="cs-CZ" smtClean="0"/>
              <a:t>Z jedné kukly se získá až 2000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m hedvábného vlákna.</a:t>
            </a:r>
          </a:p>
          <a:p>
            <a:pPr>
              <a:lnSpc>
                <a:spcPct val="90000"/>
              </a:lnSpc>
            </a:pPr>
            <a:r>
              <a:rPr lang="cs-CZ" smtClean="0"/>
              <a:t>K výrobě 1 kg hedvábí je potřeba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2-3 tisíce kusů kokonů.</a:t>
            </a:r>
          </a:p>
        </p:txBody>
      </p:sp>
      <p:sp>
        <p:nvSpPr>
          <p:cNvPr id="46084" name="TextovéPole 5"/>
          <p:cNvSpPr txBox="1">
            <a:spLocks noChangeArrowheads="1"/>
          </p:cNvSpPr>
          <p:nvPr/>
        </p:nvSpPr>
        <p:spPr bwMode="auto">
          <a:xfrm>
            <a:off x="2916238" y="5157788"/>
            <a:ext cx="1223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Book Antiqua" pitchFamily="18" charset="0"/>
              </a:rPr>
              <a:t>Obr.15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Zástupný symbol pro obsah 5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800" smtClean="0"/>
              <a:t>ZÁPIS DO SEŠITŮ: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2. NOČNÍ MOTÝLI </a:t>
            </a:r>
          </a:p>
          <a:p>
            <a:pPr>
              <a:buFont typeface="Wingdings 2" pitchFamily="18" charset="2"/>
              <a:buNone/>
            </a:pPr>
            <a:r>
              <a:rPr lang="cs-CZ" smtClean="0"/>
              <a:t> málo zbarvení</a:t>
            </a:r>
          </a:p>
          <a:p>
            <a:r>
              <a:rPr lang="cs-CZ" u="sng" smtClean="0"/>
              <a:t>druhy:</a:t>
            </a:r>
            <a:r>
              <a:rPr lang="cs-CZ" smtClean="0"/>
              <a:t> lišaj smrtihlav, martináč habrový, píďalka angreštová, můra gama, vřetenušky, přástevník medvědí, nesytky, stužkonosky, …</a:t>
            </a:r>
          </a:p>
          <a:p>
            <a:r>
              <a:rPr lang="cs-CZ" u="sng" smtClean="0"/>
              <a:t>škůdci:</a:t>
            </a:r>
            <a:r>
              <a:rPr lang="cs-CZ" smtClean="0"/>
              <a:t> bekyně mniška, obaleč jablečný, jedlový, dubový, meruňkový, švestkový, mol šatní a obilný,</a:t>
            </a:r>
          </a:p>
          <a:p>
            <a:r>
              <a:rPr lang="cs-CZ" smtClean="0"/>
              <a:t>bourec morušový – potravní specialista, užitečný -&gt; z kukel člověk vyrábí hedvábí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/>
              <a:t>Obr.3,5,6,7   se souhlasem Renaty Daňkové</a:t>
            </a:r>
          </a:p>
          <a:p>
            <a:r>
              <a:rPr lang="cs-CZ" sz="1400" smtClean="0"/>
              <a:t>/cit.2012-04-21/. Dostupný pod licencí public domain na WWW:</a:t>
            </a:r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Obr.1 -  </a:t>
            </a:r>
            <a:r>
              <a:rPr lang="cs-CZ" sz="1400" smtClean="0">
                <a:hlinkClick r:id="rId2"/>
              </a:rPr>
              <a:t>http://upload.wikimedia.org/wikipedia/commons/e/ee/Butterfly_tongue.jpg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Obr.2  </a:t>
            </a:r>
            <a:r>
              <a:rPr lang="cs-CZ" sz="1400" smtClean="0">
                <a:hlinkClick r:id="rId3"/>
              </a:rPr>
              <a:t>http://upload.wikimedia.org/wikipedia/commons/a/a1/Lagarta2.jpg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 4  </a:t>
            </a:r>
            <a:r>
              <a:rPr lang="cs-CZ" sz="1400" smtClean="0">
                <a:hlinkClick r:id="rId4"/>
              </a:rPr>
              <a:t>http://upload.wikimedia.org/wikipedia/commons/1/19/IC_Macroglossum_stellatarum1_NR.jpg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Obr.8  </a:t>
            </a:r>
            <a:r>
              <a:rPr lang="cs-CZ" sz="1400" smtClean="0">
                <a:hlinkClick r:id="rId5"/>
              </a:rPr>
              <a:t>http://upload.wikimedia.org/wikipedia/commons/0/09/Geometrid_caterpillar.jpg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Obr.9 </a:t>
            </a:r>
            <a:r>
              <a:rPr lang="cs-CZ" sz="1400" smtClean="0">
                <a:hlinkClick r:id="rId6"/>
              </a:rPr>
              <a:t>http://upload.wikimedia.org/wikipedia/commons/f/fa/Idaea_biselata_graz_01.jpg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Obr.10 </a:t>
            </a:r>
            <a:r>
              <a:rPr lang="cs-CZ" sz="1400" smtClean="0">
                <a:hlinkClick r:id="rId7"/>
              </a:rPr>
              <a:t>http://cs.wikipedia.org/wiki/Soubor:Grand_paon_de_nuit_2.jpg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Obr.11  </a:t>
            </a:r>
            <a:r>
              <a:rPr lang="cs-CZ" sz="1400" smtClean="0">
                <a:hlinkClick r:id="rId8"/>
              </a:rPr>
              <a:t>http://cs.wikipedia.org/wiki/Soubor:Zygaenidae_Widderchen_Blutstroepfchen_3271.jpg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 12  </a:t>
            </a:r>
            <a:r>
              <a:rPr lang="cs-CZ" sz="1400" smtClean="0">
                <a:hlinkClick r:id="rId9"/>
              </a:rPr>
              <a:t>http://cs.wikipedia.org/wiki/Soubor:Bactra.lancealana.jpg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OBR.13  </a:t>
            </a:r>
            <a:r>
              <a:rPr lang="cs-CZ" sz="1400" smtClean="0">
                <a:hlinkClick r:id="rId10"/>
              </a:rPr>
              <a:t>http://cs.wikipedia.org/wiki/Soubor:MiteTineola_1233096.jpg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Obr.14 </a:t>
            </a:r>
            <a:r>
              <a:rPr lang="cs-CZ" sz="1400" smtClean="0">
                <a:hlinkClick r:id="rId11"/>
              </a:rPr>
              <a:t>http://cs.wikipedia.org/wiki/Soubor:Tineola.bisselliella.7218.jpg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 15 </a:t>
            </a:r>
            <a:r>
              <a:rPr lang="cs-CZ" sz="1400" smtClean="0">
                <a:hlinkClick r:id="rId12"/>
              </a:rPr>
              <a:t>http://cs.wikipedia.org/wiki/Soubor:Kukly_bource_moru%C5%A1ov%C3%A9ho.JPG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Obr.16 </a:t>
            </a:r>
            <a:r>
              <a:rPr lang="cs-CZ" sz="1400" smtClean="0">
                <a:hlinkClick r:id="rId13"/>
              </a:rPr>
              <a:t>http://cs.wikipedia.org/wiki/Soubor:Silkwormheadsm.jpg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r>
              <a:rPr lang="cs-CZ" sz="1400" smtClean="0"/>
              <a:t>Obr.17 </a:t>
            </a:r>
            <a:r>
              <a:rPr lang="cs-CZ" sz="1400" smtClean="0">
                <a:hlinkClick r:id="rId14"/>
              </a:rPr>
              <a:t>http://cs.wikipedia.org/wiki/Soubor:Morus-nigra.JPG</a:t>
            </a:r>
            <a:endParaRPr lang="cs-CZ" sz="1400" smtClean="0"/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103</TotalTime>
  <Words>510</Words>
  <Application>Microsoft Office PowerPoint</Application>
  <PresentationFormat>On-screen Show (4:3)</PresentationFormat>
  <Paragraphs>129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34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Vrchol</vt:lpstr>
      <vt:lpstr>Motiv sady Office</vt:lpstr>
      <vt:lpstr>Vrchol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17</cp:revision>
  <dcterms:modified xsi:type="dcterms:W3CDTF">2012-05-03T16:54:25Z</dcterms:modified>
</cp:coreProperties>
</file>