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diagrams/drawing2.xml" ContentType="application/vnd.ms-office.drawingml.diagramDrawing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quickStyle2.xml" ContentType="application/vnd.openxmlformats-officedocument.drawingml.diagramStyle+xml"/>
  <Override PartName="/ppt/diagrams/colors11.xml" ContentType="application/vnd.openxmlformats-officedocument.drawingml.diagramColors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diagrams/layout9.xml" ContentType="application/vnd.openxmlformats-officedocument.drawingml.diagramLayout+xml"/>
  <Default Extension="xml" ContentType="application/xml"/>
  <Override PartName="/ppt/slides/slide14.xml" ContentType="application/vnd.openxmlformats-officedocument.presentationml.slide+xml"/>
  <Override PartName="/ppt/slideLayouts/slideLayout13.xml" ContentType="application/vnd.openxmlformats-officedocument.presentationml.slideLayout+xml"/>
  <Override PartName="/ppt/theme/themeOverride1.xml" ContentType="application/vnd.openxmlformats-officedocument.themeOverride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20.xml" ContentType="application/vnd.openxmlformats-officedocument.presentationml.slide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colors8.xml" ContentType="application/vnd.openxmlformats-officedocument.drawingml.diagramColors+xml"/>
  <Override PartName="/ppt/diagrams/drawing9.xml" ContentType="application/vnd.ms-office.drawingml.diagramDrawing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colors6.xml" ContentType="application/vnd.openxmlformats-officedocument.drawingml.diagramColors+xml"/>
  <Override PartName="/ppt/diagrams/drawing7.xml" ContentType="application/vnd.ms-office.drawingml.diagramDrawing+xml"/>
  <Override PartName="/ppt/diagrams/quickStyle9.xml" ContentType="application/vnd.openxmlformats-officedocument.drawingml.diagramStyle+xml"/>
  <Override PartName="/ppt/diagrams/quickStyle11.xml" ContentType="application/vnd.openxmlformats-officedocument.drawingml.diagramStyl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colors4.xml" ContentType="application/vnd.openxmlformats-officedocument.drawingml.diagramColors+xml"/>
  <Override PartName="/ppt/diagrams/drawing5.xml" ContentType="application/vnd.ms-office.drawingml.diagramDrawing+xml"/>
  <Override PartName="/ppt/diagrams/quickStyle7.xml" ContentType="application/vnd.openxmlformats-officedocument.drawingml.diagramStyle+xml"/>
  <Override PartName="/ppt/diagrams/drawing10.xml" ContentType="application/vnd.ms-office.drawingml.diagramDrawing+xml"/>
  <Override PartName="/ppt/diagrams/layout11.xml" ContentType="application/vnd.openxmlformats-officedocument.drawingml.diagramLayout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  <Default Extension="png" ContentType="image/png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diagrams/colors10.xml" ContentType="application/vnd.openxmlformats-officedocument.drawingml.diagramColors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Override PartName="/ppt/diagrams/layout8.xml" ContentType="application/vnd.openxmlformats-officedocument.drawingml.diagram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diagrams/layout6.xml" ContentType="application/vnd.openxmlformats-officedocument.drawingml.diagramLayout+xml"/>
  <Override PartName="/ppt/diagrams/data9.xml" ContentType="application/vnd.openxmlformats-officedocument.drawingml.diagramData+xml"/>
  <Override PartName="/ppt/diagrams/data10.xml" ContentType="application/vnd.openxmlformats-officedocument.drawingml.diagramData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diagrams/layout4.xml" ContentType="application/vnd.openxmlformats-officedocument.drawingml.diagramLayout+xml"/>
  <Override PartName="/ppt/diagrams/data7.xml" ContentType="application/vnd.openxmlformats-officedocument.drawingml.diagramData+xml"/>
  <Override PartName="/ppt/diagrams/colors9.xml" ContentType="application/vnd.openxmlformats-officedocument.drawingml.diagramColors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  <Override PartName="/ppt/diagrams/drawing8.xml" ContentType="application/vnd.ms-office.drawingml.diagramDrawing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drawing6.xml" ContentType="application/vnd.ms-office.drawingml.diagramDrawing+xml"/>
  <Override PartName="/ppt/diagrams/quickStyle8.xml" ContentType="application/vnd.openxmlformats-officedocument.drawingml.diagramStyle+xml"/>
  <Override PartName="/ppt/diagrams/quickStyle10.xml" ContentType="application/vnd.openxmlformats-officedocument.drawingml.diagramStyle+xml"/>
  <Override PartName="/ppt/diagrams/drawing11.xml" ContentType="application/vnd.ms-office.drawingml.diagramDrawing+xml"/>
  <Override PartName="/ppt/slides/slide8.xml" ContentType="application/vnd.openxmlformats-officedocument.presentationml.slide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drawing4.xml" ContentType="application/vnd.ms-office.drawingml.diagramDrawing+xml"/>
  <Override PartName="/ppt/diagrams/quickStyle6.xml" ContentType="application/vnd.openxmlformats-officedocument.drawingml.diagramStyl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diagrams/quickStyle4.xml" ContentType="application/vnd.openxmlformats-officedocument.drawingml.diagramStyle+xml"/>
  <Override PartName="/ppt/diagrams/layout10.xml" ContentType="application/vnd.openxmlformats-officedocument.drawingml.diagramLayout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Layouts/slideLayout15.xml" ContentType="application/vnd.openxmlformats-officedocument.presentationml.slideLayout+xml"/>
  <Override PartName="/ppt/diagrams/data11.xml" ContentType="application/vnd.openxmlformats-officedocument.drawingml.diagramData+xml"/>
  <Default Extension="rels" ContentType="application/vnd.openxmlformats-package.relationships+xml"/>
  <Override PartName="/ppt/slides/slide23.xml" ContentType="application/vnd.openxmlformats-officedocument.presentationml.slide+xml"/>
  <Override PartName="/ppt/slideLayouts/slideLayout22.xml" ContentType="application/vnd.openxmlformats-officedocument.presentationml.slideLayout+xml"/>
  <Override PartName="/ppt/diagrams/layout7.xml" ContentType="application/vnd.openxmlformats-officedocument.drawingml.diagramLayout+xml"/>
  <Override PartName="/ppt/diagrams/data8.xml" ContentType="application/vnd.openxmlformats-officedocument.drawingml.diagramData+xml"/>
  <Override PartName="/ppt/slides/slide12.xml" ContentType="application/vnd.openxmlformats-officedocument.presentationml.slide+xml"/>
  <Override PartName="/ppt/slideLayouts/slideLayout11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6" r:id="rId3"/>
    <p:sldId id="257" r:id="rId4"/>
    <p:sldId id="259" r:id="rId5"/>
    <p:sldId id="261" r:id="rId6"/>
    <p:sldId id="264" r:id="rId7"/>
    <p:sldId id="267" r:id="rId8"/>
    <p:sldId id="265" r:id="rId9"/>
    <p:sldId id="266" r:id="rId10"/>
    <p:sldId id="268" r:id="rId11"/>
    <p:sldId id="269" r:id="rId12"/>
    <p:sldId id="283" r:id="rId13"/>
    <p:sldId id="270" r:id="rId14"/>
    <p:sldId id="271" r:id="rId15"/>
    <p:sldId id="272" r:id="rId16"/>
    <p:sldId id="273" r:id="rId17"/>
    <p:sldId id="284" r:id="rId18"/>
    <p:sldId id="275" r:id="rId19"/>
    <p:sldId id="277" r:id="rId20"/>
    <p:sldId id="276" r:id="rId21"/>
    <p:sldId id="285" r:id="rId22"/>
    <p:sldId id="286" r:id="rId23"/>
    <p:sldId id="287" r:id="rId24"/>
    <p:sldId id="278" r:id="rId25"/>
    <p:sldId id="280" r:id="rId26"/>
    <p:sldId id="288" r:id="rId27"/>
    <p:sldId id="281" r:id="rId28"/>
    <p:sldId id="282" r:id="rId29"/>
    <p:sldId id="258" r:id="rId30"/>
    <p:sldId id="260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007" autoAdjust="0"/>
  </p:normalViewPr>
  <p:slideViewPr>
    <p:cSldViewPr>
      <p:cViewPr>
        <p:scale>
          <a:sx n="90" d="100"/>
          <a:sy n="90" d="100"/>
        </p:scale>
        <p:origin x="-72" y="6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ableStyles" Target="tableStyles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image" Target="../media/image9.png"/><Relationship Id="rId4" Type="http://schemas.openxmlformats.org/officeDocument/2006/relationships/image" Target="../media/image12.pn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image" Target="../media/image1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556B771-F08A-4631-9E81-3FC5AD876BE2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F6175048-FF2F-4AFB-8F3F-42348AD31C19}">
      <dgm:prSet phldrT="[Text]"/>
      <dgm:spPr/>
      <dgm:t>
        <a:bodyPr/>
        <a:lstStyle/>
        <a:p>
          <a:r>
            <a:rPr lang="cs-CZ" dirty="0" smtClean="0"/>
            <a:t>BOBULE</a:t>
          </a:r>
          <a:endParaRPr lang="cs-CZ" dirty="0"/>
        </a:p>
      </dgm:t>
    </dgm:pt>
    <dgm:pt modelId="{B3135D83-584D-49ED-BD6F-99E0D89893A0}" type="parTrans" cxnId="{71259931-52BC-4493-ACA3-B72FFECE1E4C}">
      <dgm:prSet/>
      <dgm:spPr/>
      <dgm:t>
        <a:bodyPr/>
        <a:lstStyle/>
        <a:p>
          <a:endParaRPr lang="cs-CZ"/>
        </a:p>
      </dgm:t>
    </dgm:pt>
    <dgm:pt modelId="{E7154DB5-C05C-4E5C-BA73-5536B686EC5F}" type="sibTrans" cxnId="{71259931-52BC-4493-ACA3-B72FFECE1E4C}">
      <dgm:prSet/>
      <dgm:spPr/>
      <dgm:t>
        <a:bodyPr/>
        <a:lstStyle/>
        <a:p>
          <a:endParaRPr lang="cs-CZ"/>
        </a:p>
      </dgm:t>
    </dgm:pt>
    <dgm:pt modelId="{74ED3B87-40AF-4CA3-AFD7-E800BCF08D5A}">
      <dgm:prSet phldrT="[Text]"/>
      <dgm:spPr/>
      <dgm:t>
        <a:bodyPr/>
        <a:lstStyle/>
        <a:p>
          <a:r>
            <a:rPr lang="cs-CZ" dirty="0" smtClean="0"/>
            <a:t>PECKOVICE</a:t>
          </a:r>
          <a:endParaRPr lang="cs-CZ" dirty="0"/>
        </a:p>
      </dgm:t>
    </dgm:pt>
    <dgm:pt modelId="{B78CC101-9B56-45C2-B2EE-151D9456DD51}" type="parTrans" cxnId="{02FB5B31-DDFD-4993-B909-8E1AA8A3D2D1}">
      <dgm:prSet/>
      <dgm:spPr/>
      <dgm:t>
        <a:bodyPr/>
        <a:lstStyle/>
        <a:p>
          <a:endParaRPr lang="cs-CZ"/>
        </a:p>
      </dgm:t>
    </dgm:pt>
    <dgm:pt modelId="{BA4514BF-E11D-4E70-8980-FD448A10397E}" type="sibTrans" cxnId="{02FB5B31-DDFD-4993-B909-8E1AA8A3D2D1}">
      <dgm:prSet/>
      <dgm:spPr/>
      <dgm:t>
        <a:bodyPr/>
        <a:lstStyle/>
        <a:p>
          <a:endParaRPr lang="cs-CZ"/>
        </a:p>
      </dgm:t>
    </dgm:pt>
    <dgm:pt modelId="{A38BD031-354F-44A9-A399-AE674926F30B}">
      <dgm:prSet phldrT="[Text]"/>
      <dgm:spPr/>
      <dgm:t>
        <a:bodyPr/>
        <a:lstStyle/>
        <a:p>
          <a:r>
            <a:rPr lang="cs-CZ" dirty="0" smtClean="0"/>
            <a:t>MALVICE</a:t>
          </a:r>
          <a:endParaRPr lang="cs-CZ" dirty="0"/>
        </a:p>
      </dgm:t>
    </dgm:pt>
    <dgm:pt modelId="{D3D2CF1D-EFEA-4D89-9752-22FCA197B742}" type="parTrans" cxnId="{58BC9649-F03A-446D-B676-144EBCB1F72B}">
      <dgm:prSet/>
      <dgm:spPr/>
      <dgm:t>
        <a:bodyPr/>
        <a:lstStyle/>
        <a:p>
          <a:endParaRPr lang="cs-CZ"/>
        </a:p>
      </dgm:t>
    </dgm:pt>
    <dgm:pt modelId="{49B75A80-DB41-4949-A5F8-E26EFB5D3CD1}" type="sibTrans" cxnId="{58BC9649-F03A-446D-B676-144EBCB1F72B}">
      <dgm:prSet/>
      <dgm:spPr/>
      <dgm:t>
        <a:bodyPr/>
        <a:lstStyle/>
        <a:p>
          <a:endParaRPr lang="cs-CZ"/>
        </a:p>
      </dgm:t>
    </dgm:pt>
    <dgm:pt modelId="{9D2A8AF9-CFC6-42B1-B54F-353371ADF724}" type="pres">
      <dgm:prSet presAssocID="{5556B771-F08A-4631-9E81-3FC5AD876BE2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0A352CC-6249-476A-A2A1-886036AAAC5B}" type="pres">
      <dgm:prSet presAssocID="{F6175048-FF2F-4AFB-8F3F-42348AD31C19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095F87-D464-41F1-A71C-53B0F648B521}" type="pres">
      <dgm:prSet presAssocID="{E7154DB5-C05C-4E5C-BA73-5536B686EC5F}" presName="sibTrans" presStyleCnt="0"/>
      <dgm:spPr/>
    </dgm:pt>
    <dgm:pt modelId="{FC913C76-0053-4D88-B298-C4BAFB8902C6}" type="pres">
      <dgm:prSet presAssocID="{74ED3B87-40AF-4CA3-AFD7-E800BCF08D5A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228D7B-D987-4480-99BE-DD0208C82951}" type="pres">
      <dgm:prSet presAssocID="{BA4514BF-E11D-4E70-8980-FD448A10397E}" presName="sibTrans" presStyleCnt="0"/>
      <dgm:spPr/>
    </dgm:pt>
    <dgm:pt modelId="{E0DC7FDC-2055-488A-9A1D-8ED0307856CE}" type="pres">
      <dgm:prSet presAssocID="{A38BD031-354F-44A9-A399-AE674926F30B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1259931-52BC-4493-ACA3-B72FFECE1E4C}" srcId="{5556B771-F08A-4631-9E81-3FC5AD876BE2}" destId="{F6175048-FF2F-4AFB-8F3F-42348AD31C19}" srcOrd="0" destOrd="0" parTransId="{B3135D83-584D-49ED-BD6F-99E0D89893A0}" sibTransId="{E7154DB5-C05C-4E5C-BA73-5536B686EC5F}"/>
    <dgm:cxn modelId="{2CEBC41A-7FD8-478F-AFAE-2C6CEC71A835}" type="presOf" srcId="{F6175048-FF2F-4AFB-8F3F-42348AD31C19}" destId="{C0A352CC-6249-476A-A2A1-886036AAAC5B}" srcOrd="0" destOrd="0" presId="urn:microsoft.com/office/officeart/2005/8/layout/default"/>
    <dgm:cxn modelId="{171FBACF-B988-4C7C-BF33-4C4F1ACC99E9}" type="presOf" srcId="{A38BD031-354F-44A9-A399-AE674926F30B}" destId="{E0DC7FDC-2055-488A-9A1D-8ED0307856CE}" srcOrd="0" destOrd="0" presId="urn:microsoft.com/office/officeart/2005/8/layout/default"/>
    <dgm:cxn modelId="{CA4F5000-C0CB-4843-BD68-98DAA771C26F}" type="presOf" srcId="{5556B771-F08A-4631-9E81-3FC5AD876BE2}" destId="{9D2A8AF9-CFC6-42B1-B54F-353371ADF724}" srcOrd="0" destOrd="0" presId="urn:microsoft.com/office/officeart/2005/8/layout/default"/>
    <dgm:cxn modelId="{02FB5B31-DDFD-4993-B909-8E1AA8A3D2D1}" srcId="{5556B771-F08A-4631-9E81-3FC5AD876BE2}" destId="{74ED3B87-40AF-4CA3-AFD7-E800BCF08D5A}" srcOrd="1" destOrd="0" parTransId="{B78CC101-9B56-45C2-B2EE-151D9456DD51}" sibTransId="{BA4514BF-E11D-4E70-8980-FD448A10397E}"/>
    <dgm:cxn modelId="{58BC9649-F03A-446D-B676-144EBCB1F72B}" srcId="{5556B771-F08A-4631-9E81-3FC5AD876BE2}" destId="{A38BD031-354F-44A9-A399-AE674926F30B}" srcOrd="2" destOrd="0" parTransId="{D3D2CF1D-EFEA-4D89-9752-22FCA197B742}" sibTransId="{49B75A80-DB41-4949-A5F8-E26EFB5D3CD1}"/>
    <dgm:cxn modelId="{76E7E610-6DA3-4F62-B5E4-AAEBFF091675}" type="presOf" srcId="{74ED3B87-40AF-4CA3-AFD7-E800BCF08D5A}" destId="{FC913C76-0053-4D88-B298-C4BAFB8902C6}" srcOrd="0" destOrd="0" presId="urn:microsoft.com/office/officeart/2005/8/layout/default"/>
    <dgm:cxn modelId="{3BF617AF-DC05-4F78-A684-8C55BEDBA6C4}" type="presParOf" srcId="{9D2A8AF9-CFC6-42B1-B54F-353371ADF724}" destId="{C0A352CC-6249-476A-A2A1-886036AAAC5B}" srcOrd="0" destOrd="0" presId="urn:microsoft.com/office/officeart/2005/8/layout/default"/>
    <dgm:cxn modelId="{1CCD5E46-60B1-4A7B-864A-9EB292B6E439}" type="presParOf" srcId="{9D2A8AF9-CFC6-42B1-B54F-353371ADF724}" destId="{B4095F87-D464-41F1-A71C-53B0F648B521}" srcOrd="1" destOrd="0" presId="urn:microsoft.com/office/officeart/2005/8/layout/default"/>
    <dgm:cxn modelId="{80D410F6-8A79-4034-BCB5-0B8676A8DBF2}" type="presParOf" srcId="{9D2A8AF9-CFC6-42B1-B54F-353371ADF724}" destId="{FC913C76-0053-4D88-B298-C4BAFB8902C6}" srcOrd="2" destOrd="0" presId="urn:microsoft.com/office/officeart/2005/8/layout/default"/>
    <dgm:cxn modelId="{35DD02C2-1BFB-47FB-ACD2-6CD66DE44696}" type="presParOf" srcId="{9D2A8AF9-CFC6-42B1-B54F-353371ADF724}" destId="{DE228D7B-D987-4480-99BE-DD0208C82951}" srcOrd="3" destOrd="0" presId="urn:microsoft.com/office/officeart/2005/8/layout/default"/>
    <dgm:cxn modelId="{EED611FB-2FAB-4ADA-B509-7AB4B4171B03}" type="presParOf" srcId="{9D2A8AF9-CFC6-42B1-B54F-353371ADF724}" destId="{E0DC7FDC-2055-488A-9A1D-8ED0307856CE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0594738-D454-470B-ADA5-8932D622993A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DF909C1-778E-4DBE-BC1B-F743243DBB02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PECKOVICE</a:t>
          </a:r>
          <a:endParaRPr lang="cs-CZ" dirty="0"/>
        </a:p>
      </dgm:t>
    </dgm:pt>
    <dgm:pt modelId="{2B43C7B7-2A08-407F-868F-254C4264EB8A}" type="parTrans" cxnId="{397CBD60-276C-4A56-938E-458833C967EB}">
      <dgm:prSet/>
      <dgm:spPr/>
      <dgm:t>
        <a:bodyPr/>
        <a:lstStyle/>
        <a:p>
          <a:endParaRPr lang="cs-CZ"/>
        </a:p>
      </dgm:t>
    </dgm:pt>
    <dgm:pt modelId="{2ACD9C1A-D73D-4906-9718-107624EADABB}" type="sibTrans" cxnId="{397CBD60-276C-4A56-938E-458833C967EB}">
      <dgm:prSet/>
      <dgm:spPr/>
      <dgm:t>
        <a:bodyPr/>
        <a:lstStyle/>
        <a:p>
          <a:endParaRPr lang="cs-CZ"/>
        </a:p>
      </dgm:t>
    </dgm:pt>
    <dgm:pt modelId="{D41C9A3B-3BE6-4851-91D3-309163FBDE78}">
      <dgm:prSet phldrT="[Text]"/>
      <dgm:spPr>
        <a:solidFill>
          <a:schemeClr val="bg2">
            <a:lumMod val="25000"/>
          </a:schemeClr>
        </a:solidFill>
      </dgm:spPr>
      <dgm:t>
        <a:bodyPr/>
        <a:lstStyle/>
        <a:p>
          <a:r>
            <a:rPr lang="cs-CZ" dirty="0" smtClean="0"/>
            <a:t>MALVICE</a:t>
          </a:r>
          <a:endParaRPr lang="cs-CZ" dirty="0"/>
        </a:p>
      </dgm:t>
    </dgm:pt>
    <dgm:pt modelId="{DFFC0069-D447-458D-A90A-878361979398}" type="parTrans" cxnId="{3A70A56A-C0C3-416C-8ACE-DAB19D934F9F}">
      <dgm:prSet/>
      <dgm:spPr/>
      <dgm:t>
        <a:bodyPr/>
        <a:lstStyle/>
        <a:p>
          <a:endParaRPr lang="cs-CZ"/>
        </a:p>
      </dgm:t>
    </dgm:pt>
    <dgm:pt modelId="{49B97413-BC2E-4292-BAAB-D4D08BD07E3A}" type="sibTrans" cxnId="{3A70A56A-C0C3-416C-8ACE-DAB19D934F9F}">
      <dgm:prSet/>
      <dgm:spPr/>
      <dgm:t>
        <a:bodyPr/>
        <a:lstStyle/>
        <a:p>
          <a:endParaRPr lang="cs-CZ"/>
        </a:p>
      </dgm:t>
    </dgm:pt>
    <dgm:pt modelId="{DFC9F0AC-D585-4987-AA1D-CF2BE68310BE}">
      <dgm:prSet phldrT="[Text]"/>
      <dgm:spPr/>
      <dgm:t>
        <a:bodyPr/>
        <a:lstStyle/>
        <a:p>
          <a:r>
            <a:rPr lang="cs-CZ" dirty="0" smtClean="0"/>
            <a:t>BOBULE</a:t>
          </a:r>
          <a:endParaRPr lang="cs-CZ" dirty="0"/>
        </a:p>
      </dgm:t>
    </dgm:pt>
    <dgm:pt modelId="{964A1200-2A4E-4258-8865-79FB50BD0B0D}" type="parTrans" cxnId="{5A340387-8B07-4874-8E5B-24277B87792C}">
      <dgm:prSet/>
      <dgm:spPr/>
      <dgm:t>
        <a:bodyPr/>
        <a:lstStyle/>
        <a:p>
          <a:endParaRPr lang="cs-CZ"/>
        </a:p>
      </dgm:t>
    </dgm:pt>
    <dgm:pt modelId="{1FAC5EAA-80EB-460B-AE00-60D7B8E5DB91}" type="sibTrans" cxnId="{5A340387-8B07-4874-8E5B-24277B87792C}">
      <dgm:prSet/>
      <dgm:spPr/>
      <dgm:t>
        <a:bodyPr/>
        <a:lstStyle/>
        <a:p>
          <a:endParaRPr lang="cs-CZ"/>
        </a:p>
      </dgm:t>
    </dgm:pt>
    <dgm:pt modelId="{674F8853-8F18-4D14-8CE7-093EE3DEBFD0}" type="pres">
      <dgm:prSet presAssocID="{F0594738-D454-470B-ADA5-8932D622993A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CE6AAC1-D096-4A09-B1C3-A699B903768F}" type="pres">
      <dgm:prSet presAssocID="{4DF909C1-778E-4DBE-BC1B-F743243DBB02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8DB96E-8406-4FD4-9EAC-41383DB0CF17}" type="pres">
      <dgm:prSet presAssocID="{2ACD9C1A-D73D-4906-9718-107624EADABB}" presName="sibTrans" presStyleCnt="0"/>
      <dgm:spPr/>
    </dgm:pt>
    <dgm:pt modelId="{37BA600B-A6A2-4A30-AD3E-0892D5120666}" type="pres">
      <dgm:prSet presAssocID="{D41C9A3B-3BE6-4851-91D3-309163FBDE78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0520C4-14B5-4E6A-A60D-D233D4BB3FEA}" type="pres">
      <dgm:prSet presAssocID="{49B97413-BC2E-4292-BAAB-D4D08BD07E3A}" presName="sibTrans" presStyleCnt="0"/>
      <dgm:spPr/>
    </dgm:pt>
    <dgm:pt modelId="{DE136C25-19D6-4D34-9265-9FF44880659E}" type="pres">
      <dgm:prSet presAssocID="{DFC9F0AC-D585-4987-AA1D-CF2BE68310BE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A70A56A-C0C3-416C-8ACE-DAB19D934F9F}" srcId="{F0594738-D454-470B-ADA5-8932D622993A}" destId="{D41C9A3B-3BE6-4851-91D3-309163FBDE78}" srcOrd="1" destOrd="0" parTransId="{DFFC0069-D447-458D-A90A-878361979398}" sibTransId="{49B97413-BC2E-4292-BAAB-D4D08BD07E3A}"/>
    <dgm:cxn modelId="{397CBD60-276C-4A56-938E-458833C967EB}" srcId="{F0594738-D454-470B-ADA5-8932D622993A}" destId="{4DF909C1-778E-4DBE-BC1B-F743243DBB02}" srcOrd="0" destOrd="0" parTransId="{2B43C7B7-2A08-407F-868F-254C4264EB8A}" sibTransId="{2ACD9C1A-D73D-4906-9718-107624EADABB}"/>
    <dgm:cxn modelId="{5A340387-8B07-4874-8E5B-24277B87792C}" srcId="{F0594738-D454-470B-ADA5-8932D622993A}" destId="{DFC9F0AC-D585-4987-AA1D-CF2BE68310BE}" srcOrd="2" destOrd="0" parTransId="{964A1200-2A4E-4258-8865-79FB50BD0B0D}" sibTransId="{1FAC5EAA-80EB-460B-AE00-60D7B8E5DB91}"/>
    <dgm:cxn modelId="{BAF18CC1-89D8-420D-8572-811F9C78F2A1}" type="presOf" srcId="{DFC9F0AC-D585-4987-AA1D-CF2BE68310BE}" destId="{DE136C25-19D6-4D34-9265-9FF44880659E}" srcOrd="0" destOrd="0" presId="urn:microsoft.com/office/officeart/2005/8/layout/default"/>
    <dgm:cxn modelId="{3707824B-D471-46A5-A614-C0143AD163E6}" type="presOf" srcId="{F0594738-D454-470B-ADA5-8932D622993A}" destId="{674F8853-8F18-4D14-8CE7-093EE3DEBFD0}" srcOrd="0" destOrd="0" presId="urn:microsoft.com/office/officeart/2005/8/layout/default"/>
    <dgm:cxn modelId="{DC8C484C-0F60-48F1-8F91-D2E4D29AB9A6}" type="presOf" srcId="{D41C9A3B-3BE6-4851-91D3-309163FBDE78}" destId="{37BA600B-A6A2-4A30-AD3E-0892D5120666}" srcOrd="0" destOrd="0" presId="urn:microsoft.com/office/officeart/2005/8/layout/default"/>
    <dgm:cxn modelId="{7455F523-79C7-4C2D-94F0-87E950D55A33}" type="presOf" srcId="{4DF909C1-778E-4DBE-BC1B-F743243DBB02}" destId="{3CE6AAC1-D096-4A09-B1C3-A699B903768F}" srcOrd="0" destOrd="0" presId="urn:microsoft.com/office/officeart/2005/8/layout/default"/>
    <dgm:cxn modelId="{828A3B6C-3E18-411D-9D92-7C0F527A7E24}" type="presParOf" srcId="{674F8853-8F18-4D14-8CE7-093EE3DEBFD0}" destId="{3CE6AAC1-D096-4A09-B1C3-A699B903768F}" srcOrd="0" destOrd="0" presId="urn:microsoft.com/office/officeart/2005/8/layout/default"/>
    <dgm:cxn modelId="{B351D64A-808A-4CA3-9E0A-47E3727836D2}" type="presParOf" srcId="{674F8853-8F18-4D14-8CE7-093EE3DEBFD0}" destId="{6A8DB96E-8406-4FD4-9EAC-41383DB0CF17}" srcOrd="1" destOrd="0" presId="urn:microsoft.com/office/officeart/2005/8/layout/default"/>
    <dgm:cxn modelId="{2BA7CD79-EE7C-4D74-B4E9-60F65254097A}" type="presParOf" srcId="{674F8853-8F18-4D14-8CE7-093EE3DEBFD0}" destId="{37BA600B-A6A2-4A30-AD3E-0892D5120666}" srcOrd="2" destOrd="0" presId="urn:microsoft.com/office/officeart/2005/8/layout/default"/>
    <dgm:cxn modelId="{8BA69112-603B-4E43-BBDA-546DF0E51236}" type="presParOf" srcId="{674F8853-8F18-4D14-8CE7-093EE3DEBFD0}" destId="{050520C4-14B5-4E6A-A60D-D233D4BB3FEA}" srcOrd="3" destOrd="0" presId="urn:microsoft.com/office/officeart/2005/8/layout/default"/>
    <dgm:cxn modelId="{67CD8E1A-1CB4-4773-98B7-8E37ED5BD3AF}" type="presParOf" srcId="{674F8853-8F18-4D14-8CE7-093EE3DEBFD0}" destId="{DE136C25-19D6-4D34-9265-9FF44880659E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8B257D1-B520-43B6-ACAC-7BEB2ED32A5B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6CC2331B-F7D0-474D-B1EC-BBED7ACC0F90}">
      <dgm:prSet phldrT="[Text]"/>
      <dgm:spPr/>
      <dgm:t>
        <a:bodyPr/>
        <a:lstStyle/>
        <a:p>
          <a:r>
            <a:rPr lang="cs-CZ" dirty="0" smtClean="0"/>
            <a:t>LUSK</a:t>
          </a:r>
          <a:endParaRPr lang="cs-CZ" dirty="0"/>
        </a:p>
      </dgm:t>
    </dgm:pt>
    <dgm:pt modelId="{462633FE-E2E9-4195-B163-1C3AE5C5770B}" type="parTrans" cxnId="{90A0BCB7-4578-41FD-A568-E54C02F77A40}">
      <dgm:prSet/>
      <dgm:spPr/>
      <dgm:t>
        <a:bodyPr/>
        <a:lstStyle/>
        <a:p>
          <a:endParaRPr lang="cs-CZ"/>
        </a:p>
      </dgm:t>
    </dgm:pt>
    <dgm:pt modelId="{AB0898B1-73E2-4B5C-B674-9508EC3AB07B}" type="sibTrans" cxnId="{90A0BCB7-4578-41FD-A568-E54C02F77A40}">
      <dgm:prSet/>
      <dgm:spPr/>
      <dgm:t>
        <a:bodyPr/>
        <a:lstStyle/>
        <a:p>
          <a:endParaRPr lang="cs-CZ"/>
        </a:p>
      </dgm:t>
    </dgm:pt>
    <dgm:pt modelId="{C79D8A3E-C257-4597-9BB5-A7D8E5064BE1}">
      <dgm:prSet phldrT="[Text]"/>
      <dgm:spPr/>
      <dgm:t>
        <a:bodyPr/>
        <a:lstStyle/>
        <a:p>
          <a:r>
            <a:rPr lang="cs-CZ" dirty="0" smtClean="0"/>
            <a:t>MĚCHÝŘEK</a:t>
          </a:r>
          <a:endParaRPr lang="cs-CZ" dirty="0"/>
        </a:p>
      </dgm:t>
    </dgm:pt>
    <dgm:pt modelId="{24AFC560-525B-40B0-9993-AD36B8A61D68}" type="parTrans" cxnId="{2B38DAB4-C3D2-4C7C-801D-D550B62F0744}">
      <dgm:prSet/>
      <dgm:spPr/>
      <dgm:t>
        <a:bodyPr/>
        <a:lstStyle/>
        <a:p>
          <a:endParaRPr lang="cs-CZ"/>
        </a:p>
      </dgm:t>
    </dgm:pt>
    <dgm:pt modelId="{D3BFDAA0-E9CD-44AD-A6F9-5F16EF4B9859}" type="sibTrans" cxnId="{2B38DAB4-C3D2-4C7C-801D-D550B62F0744}">
      <dgm:prSet/>
      <dgm:spPr/>
      <dgm:t>
        <a:bodyPr/>
        <a:lstStyle/>
        <a:p>
          <a:endParaRPr lang="cs-CZ"/>
        </a:p>
      </dgm:t>
    </dgm:pt>
    <dgm:pt modelId="{5AAB0D35-4939-4BDA-B8B3-CD1351D822E7}">
      <dgm:prSet phldrT="[Text]"/>
      <dgm:spPr/>
      <dgm:t>
        <a:bodyPr/>
        <a:lstStyle/>
        <a:p>
          <a:r>
            <a:rPr lang="cs-CZ" dirty="0" smtClean="0"/>
            <a:t>TOBOLKA</a:t>
          </a:r>
          <a:endParaRPr lang="cs-CZ" dirty="0"/>
        </a:p>
      </dgm:t>
    </dgm:pt>
    <dgm:pt modelId="{C84676FE-878B-4410-8C3B-D38C7EF8E49D}" type="parTrans" cxnId="{BCF13546-685D-4B34-A25D-6A65DFE53926}">
      <dgm:prSet/>
      <dgm:spPr/>
      <dgm:t>
        <a:bodyPr/>
        <a:lstStyle/>
        <a:p>
          <a:endParaRPr lang="cs-CZ"/>
        </a:p>
      </dgm:t>
    </dgm:pt>
    <dgm:pt modelId="{73EDB244-AF4E-47A4-A6E0-35C701668AA3}" type="sibTrans" cxnId="{BCF13546-685D-4B34-A25D-6A65DFE53926}">
      <dgm:prSet/>
      <dgm:spPr/>
      <dgm:t>
        <a:bodyPr/>
        <a:lstStyle/>
        <a:p>
          <a:endParaRPr lang="cs-CZ"/>
        </a:p>
      </dgm:t>
    </dgm:pt>
    <dgm:pt modelId="{338B9ACD-6289-4B35-B998-BE5675E8E41F}">
      <dgm:prSet phldrT="[Text]"/>
      <dgm:spPr/>
      <dgm:t>
        <a:bodyPr/>
        <a:lstStyle/>
        <a:p>
          <a:r>
            <a:rPr lang="cs-CZ" dirty="0" smtClean="0"/>
            <a:t>ŠEŠULE</a:t>
          </a:r>
          <a:endParaRPr lang="cs-CZ" dirty="0"/>
        </a:p>
      </dgm:t>
    </dgm:pt>
    <dgm:pt modelId="{553D93D4-B118-4C55-939E-69B105911058}" type="parTrans" cxnId="{F192032C-9033-4F25-8611-147A4D40FF50}">
      <dgm:prSet/>
      <dgm:spPr/>
      <dgm:t>
        <a:bodyPr/>
        <a:lstStyle/>
        <a:p>
          <a:endParaRPr lang="cs-CZ"/>
        </a:p>
      </dgm:t>
    </dgm:pt>
    <dgm:pt modelId="{C1995324-7921-4291-A8B9-2D93ACA5AF47}" type="sibTrans" cxnId="{F192032C-9033-4F25-8611-147A4D40FF50}">
      <dgm:prSet/>
      <dgm:spPr/>
      <dgm:t>
        <a:bodyPr/>
        <a:lstStyle/>
        <a:p>
          <a:endParaRPr lang="cs-CZ"/>
        </a:p>
      </dgm:t>
    </dgm:pt>
    <dgm:pt modelId="{CFABEC89-C7FC-4226-AD2C-E887637B131F}" type="pres">
      <dgm:prSet presAssocID="{68B257D1-B520-43B6-ACAC-7BEB2ED32A5B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F6C925D-2AD3-40E2-8E0C-700EDF49A36B}" type="pres">
      <dgm:prSet presAssocID="{6CC2331B-F7D0-474D-B1EC-BBED7ACC0F90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87B143-54B2-4E82-B2C1-1001B688B7D2}" type="pres">
      <dgm:prSet presAssocID="{AB0898B1-73E2-4B5C-B674-9508EC3AB07B}" presName="sibTrans" presStyleCnt="0"/>
      <dgm:spPr/>
    </dgm:pt>
    <dgm:pt modelId="{15599860-1901-4572-A642-DADD170E3C19}" type="pres">
      <dgm:prSet presAssocID="{C79D8A3E-C257-4597-9BB5-A7D8E5064BE1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3CAC5D-FC6B-4A98-8828-4D4978FC9D11}" type="pres">
      <dgm:prSet presAssocID="{D3BFDAA0-E9CD-44AD-A6F9-5F16EF4B9859}" presName="sibTrans" presStyleCnt="0"/>
      <dgm:spPr/>
    </dgm:pt>
    <dgm:pt modelId="{5DC82CFB-89E0-46B1-BC5A-C1853FF09F0C}" type="pres">
      <dgm:prSet presAssocID="{5AAB0D35-4939-4BDA-B8B3-CD1351D822E7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536747-1BD5-49A4-A37A-15622DDA5AAB}" type="pres">
      <dgm:prSet presAssocID="{73EDB244-AF4E-47A4-A6E0-35C701668AA3}" presName="sibTrans" presStyleCnt="0"/>
      <dgm:spPr/>
    </dgm:pt>
    <dgm:pt modelId="{DB6378BC-5DDD-42EE-A12F-1D70DF376F5E}" type="pres">
      <dgm:prSet presAssocID="{338B9ACD-6289-4B35-B998-BE5675E8E41F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885253-AA26-478E-87D0-610509E08F8A}" type="presOf" srcId="{C79D8A3E-C257-4597-9BB5-A7D8E5064BE1}" destId="{15599860-1901-4572-A642-DADD170E3C19}" srcOrd="0" destOrd="0" presId="urn:microsoft.com/office/officeart/2005/8/layout/default"/>
    <dgm:cxn modelId="{33868258-D430-4C63-B4CE-BBF581DE7F15}" type="presOf" srcId="{338B9ACD-6289-4B35-B998-BE5675E8E41F}" destId="{DB6378BC-5DDD-42EE-A12F-1D70DF376F5E}" srcOrd="0" destOrd="0" presId="urn:microsoft.com/office/officeart/2005/8/layout/default"/>
    <dgm:cxn modelId="{90A0BCB7-4578-41FD-A568-E54C02F77A40}" srcId="{68B257D1-B520-43B6-ACAC-7BEB2ED32A5B}" destId="{6CC2331B-F7D0-474D-B1EC-BBED7ACC0F90}" srcOrd="0" destOrd="0" parTransId="{462633FE-E2E9-4195-B163-1C3AE5C5770B}" sibTransId="{AB0898B1-73E2-4B5C-B674-9508EC3AB07B}"/>
    <dgm:cxn modelId="{202B7DC3-7684-4523-A105-D74A63F20AFB}" type="presOf" srcId="{6CC2331B-F7D0-474D-B1EC-BBED7ACC0F90}" destId="{8F6C925D-2AD3-40E2-8E0C-700EDF49A36B}" srcOrd="0" destOrd="0" presId="urn:microsoft.com/office/officeart/2005/8/layout/default"/>
    <dgm:cxn modelId="{F192032C-9033-4F25-8611-147A4D40FF50}" srcId="{68B257D1-B520-43B6-ACAC-7BEB2ED32A5B}" destId="{338B9ACD-6289-4B35-B998-BE5675E8E41F}" srcOrd="3" destOrd="0" parTransId="{553D93D4-B118-4C55-939E-69B105911058}" sibTransId="{C1995324-7921-4291-A8B9-2D93ACA5AF47}"/>
    <dgm:cxn modelId="{B1D3EC1E-559D-4E55-8E7B-DB7AC059FDDC}" type="presOf" srcId="{5AAB0D35-4939-4BDA-B8B3-CD1351D822E7}" destId="{5DC82CFB-89E0-46B1-BC5A-C1853FF09F0C}" srcOrd="0" destOrd="0" presId="urn:microsoft.com/office/officeart/2005/8/layout/default"/>
    <dgm:cxn modelId="{2B38DAB4-C3D2-4C7C-801D-D550B62F0744}" srcId="{68B257D1-B520-43B6-ACAC-7BEB2ED32A5B}" destId="{C79D8A3E-C257-4597-9BB5-A7D8E5064BE1}" srcOrd="1" destOrd="0" parTransId="{24AFC560-525B-40B0-9993-AD36B8A61D68}" sibTransId="{D3BFDAA0-E9CD-44AD-A6F9-5F16EF4B9859}"/>
    <dgm:cxn modelId="{BCF13546-685D-4B34-A25D-6A65DFE53926}" srcId="{68B257D1-B520-43B6-ACAC-7BEB2ED32A5B}" destId="{5AAB0D35-4939-4BDA-B8B3-CD1351D822E7}" srcOrd="2" destOrd="0" parTransId="{C84676FE-878B-4410-8C3B-D38C7EF8E49D}" sibTransId="{73EDB244-AF4E-47A4-A6E0-35C701668AA3}"/>
    <dgm:cxn modelId="{429A72D7-D6B2-432C-B3AC-AA03C35A756B}" type="presOf" srcId="{68B257D1-B520-43B6-ACAC-7BEB2ED32A5B}" destId="{CFABEC89-C7FC-4226-AD2C-E887637B131F}" srcOrd="0" destOrd="0" presId="urn:microsoft.com/office/officeart/2005/8/layout/default"/>
    <dgm:cxn modelId="{552195B1-68A3-46E0-AF86-4099E0D8AC47}" type="presParOf" srcId="{CFABEC89-C7FC-4226-AD2C-E887637B131F}" destId="{8F6C925D-2AD3-40E2-8E0C-700EDF49A36B}" srcOrd="0" destOrd="0" presId="urn:microsoft.com/office/officeart/2005/8/layout/default"/>
    <dgm:cxn modelId="{F942E580-BE3C-4BB4-B6C3-D7C195C9B72E}" type="presParOf" srcId="{CFABEC89-C7FC-4226-AD2C-E887637B131F}" destId="{3987B143-54B2-4E82-B2C1-1001B688B7D2}" srcOrd="1" destOrd="0" presId="urn:microsoft.com/office/officeart/2005/8/layout/default"/>
    <dgm:cxn modelId="{F8A8775C-2E47-417C-80B1-5E43AE861A71}" type="presParOf" srcId="{CFABEC89-C7FC-4226-AD2C-E887637B131F}" destId="{15599860-1901-4572-A642-DADD170E3C19}" srcOrd="2" destOrd="0" presId="urn:microsoft.com/office/officeart/2005/8/layout/default"/>
    <dgm:cxn modelId="{F27F2BF3-0B34-48C5-8BAB-60664ACBB32D}" type="presParOf" srcId="{CFABEC89-C7FC-4226-AD2C-E887637B131F}" destId="{173CAC5D-FC6B-4A98-8828-4D4978FC9D11}" srcOrd="3" destOrd="0" presId="urn:microsoft.com/office/officeart/2005/8/layout/default"/>
    <dgm:cxn modelId="{3A806247-F11A-4A8D-B9A4-0A2D30899B7E}" type="presParOf" srcId="{CFABEC89-C7FC-4226-AD2C-E887637B131F}" destId="{5DC82CFB-89E0-46B1-BC5A-C1853FF09F0C}" srcOrd="4" destOrd="0" presId="urn:microsoft.com/office/officeart/2005/8/layout/default"/>
    <dgm:cxn modelId="{A008A3C0-122E-4A64-814D-177B1426845B}" type="presParOf" srcId="{CFABEC89-C7FC-4226-AD2C-E887637B131F}" destId="{B8536747-1BD5-49A4-A37A-15622DDA5AAB}" srcOrd="5" destOrd="0" presId="urn:microsoft.com/office/officeart/2005/8/layout/default"/>
    <dgm:cxn modelId="{26DDB73D-84F3-4D2C-9CAD-30A27CC3D7BB}" type="presParOf" srcId="{CFABEC89-C7FC-4226-AD2C-E887637B131F}" destId="{DB6378BC-5DDD-42EE-A12F-1D70DF376F5E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E58FCD5-45A4-4FA6-9055-A472C0D5541E}" type="doc">
      <dgm:prSet loTypeId="urn:microsoft.com/office/officeart/2005/8/layout/p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C24B853-C5EF-45FD-97BD-14B4FA0C664A}">
      <dgm:prSet phldrT="[Text]"/>
      <dgm:spPr/>
      <dgm:t>
        <a:bodyPr/>
        <a:lstStyle/>
        <a:p>
          <a:r>
            <a:rPr lang="cs-CZ" b="1" dirty="0" smtClean="0"/>
            <a:t>LUSK </a:t>
          </a:r>
          <a:r>
            <a:rPr lang="cs-CZ" dirty="0" smtClean="0"/>
            <a:t>      HRÁCH SETÝ  </a:t>
          </a:r>
          <a:endParaRPr lang="cs-CZ" dirty="0"/>
        </a:p>
      </dgm:t>
    </dgm:pt>
    <dgm:pt modelId="{5933A195-BF0F-4412-8C32-DA6CC068FAA2}" type="parTrans" cxnId="{3333B68F-AC7B-4B7C-8144-A54377FDE310}">
      <dgm:prSet/>
      <dgm:spPr/>
      <dgm:t>
        <a:bodyPr/>
        <a:lstStyle/>
        <a:p>
          <a:endParaRPr lang="cs-CZ"/>
        </a:p>
      </dgm:t>
    </dgm:pt>
    <dgm:pt modelId="{62766A1B-D668-47C9-BD21-063D672D7DE5}" type="sibTrans" cxnId="{3333B68F-AC7B-4B7C-8144-A54377FDE310}">
      <dgm:prSet/>
      <dgm:spPr/>
      <dgm:t>
        <a:bodyPr/>
        <a:lstStyle/>
        <a:p>
          <a:endParaRPr lang="cs-CZ"/>
        </a:p>
      </dgm:t>
    </dgm:pt>
    <dgm:pt modelId="{927F8247-2F9F-4997-A279-7F64424B5FC0}">
      <dgm:prSet phldrT="[Text]"/>
      <dgm:spPr/>
      <dgm:t>
        <a:bodyPr/>
        <a:lstStyle/>
        <a:p>
          <a:r>
            <a:rPr lang="cs-CZ" b="1" dirty="0" smtClean="0"/>
            <a:t>MĚCHÝŘEK  </a:t>
          </a:r>
          <a:r>
            <a:rPr lang="cs-CZ" dirty="0" smtClean="0"/>
            <a:t>BLATOUCH </a:t>
          </a:r>
          <a:endParaRPr lang="cs-CZ" dirty="0"/>
        </a:p>
      </dgm:t>
    </dgm:pt>
    <dgm:pt modelId="{B65CB462-AFD0-4AE1-9F07-F525265D6382}" type="parTrans" cxnId="{B689A22A-E029-4758-A168-1536E9186B29}">
      <dgm:prSet/>
      <dgm:spPr/>
      <dgm:t>
        <a:bodyPr/>
        <a:lstStyle/>
        <a:p>
          <a:endParaRPr lang="cs-CZ"/>
        </a:p>
      </dgm:t>
    </dgm:pt>
    <dgm:pt modelId="{EB70228A-083D-4E18-B4C7-103BA0B4A87E}" type="sibTrans" cxnId="{B689A22A-E029-4758-A168-1536E9186B29}">
      <dgm:prSet/>
      <dgm:spPr/>
      <dgm:t>
        <a:bodyPr/>
        <a:lstStyle/>
        <a:p>
          <a:endParaRPr lang="cs-CZ"/>
        </a:p>
      </dgm:t>
    </dgm:pt>
    <dgm:pt modelId="{4298D4F3-2D64-45C8-82FD-56A82EC340A2}">
      <dgm:prSet phldrT="[Text]"/>
      <dgm:spPr/>
      <dgm:t>
        <a:bodyPr/>
        <a:lstStyle/>
        <a:p>
          <a:r>
            <a:rPr lang="cs-CZ" b="1" dirty="0" smtClean="0"/>
            <a:t>ŠEŠULE </a:t>
          </a:r>
          <a:r>
            <a:rPr lang="cs-CZ" dirty="0" smtClean="0"/>
            <a:t>MĚSÍČNICE</a:t>
          </a:r>
          <a:endParaRPr lang="cs-CZ" dirty="0"/>
        </a:p>
      </dgm:t>
    </dgm:pt>
    <dgm:pt modelId="{BF0A6131-E731-46A3-A49F-49761E2C2602}" type="parTrans" cxnId="{2AB66981-C21A-414D-8AAC-137376D6D98B}">
      <dgm:prSet/>
      <dgm:spPr/>
      <dgm:t>
        <a:bodyPr/>
        <a:lstStyle/>
        <a:p>
          <a:endParaRPr lang="cs-CZ"/>
        </a:p>
      </dgm:t>
    </dgm:pt>
    <dgm:pt modelId="{0FE64D04-6C35-4BB6-8CAF-7A758AC3D3F3}" type="sibTrans" cxnId="{2AB66981-C21A-414D-8AAC-137376D6D98B}">
      <dgm:prSet/>
      <dgm:spPr/>
      <dgm:t>
        <a:bodyPr/>
        <a:lstStyle/>
        <a:p>
          <a:endParaRPr lang="cs-CZ"/>
        </a:p>
      </dgm:t>
    </dgm:pt>
    <dgm:pt modelId="{094018AD-8A73-4F4F-992C-A21A671D7F3C}">
      <dgm:prSet/>
      <dgm:spPr/>
      <dgm:t>
        <a:bodyPr/>
        <a:lstStyle/>
        <a:p>
          <a:r>
            <a:rPr lang="cs-CZ" b="1" dirty="0" smtClean="0"/>
            <a:t>TOBOLKA</a:t>
          </a:r>
          <a:r>
            <a:rPr lang="cs-CZ" dirty="0" smtClean="0"/>
            <a:t>  JITROCEL</a:t>
          </a:r>
          <a:endParaRPr lang="cs-CZ" dirty="0"/>
        </a:p>
      </dgm:t>
    </dgm:pt>
    <dgm:pt modelId="{D31A850F-BA51-43C6-A005-2200C81530EA}" type="parTrans" cxnId="{15213C03-63E8-45A9-A353-F156433C62CA}">
      <dgm:prSet/>
      <dgm:spPr/>
      <dgm:t>
        <a:bodyPr/>
        <a:lstStyle/>
        <a:p>
          <a:endParaRPr lang="cs-CZ"/>
        </a:p>
      </dgm:t>
    </dgm:pt>
    <dgm:pt modelId="{2759F9AA-D9C8-423F-BA15-597644C243E0}" type="sibTrans" cxnId="{15213C03-63E8-45A9-A353-F156433C62CA}">
      <dgm:prSet/>
      <dgm:spPr/>
      <dgm:t>
        <a:bodyPr/>
        <a:lstStyle/>
        <a:p>
          <a:endParaRPr lang="cs-CZ"/>
        </a:p>
      </dgm:t>
    </dgm:pt>
    <dgm:pt modelId="{C168F30A-AB65-439D-BF18-8C37D9E5E065}" type="pres">
      <dgm:prSet presAssocID="{0E58FCD5-45A4-4FA6-9055-A472C0D5541E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EADF17B-D536-41A0-AE66-4F8B8393D5F4}" type="pres">
      <dgm:prSet presAssocID="{6C24B853-C5EF-45FD-97BD-14B4FA0C664A}" presName="compNode" presStyleCnt="0"/>
      <dgm:spPr/>
    </dgm:pt>
    <dgm:pt modelId="{B014AD5F-916A-4FAB-8016-BB6A31E57E55}" type="pres">
      <dgm:prSet presAssocID="{6C24B853-C5EF-45FD-97BD-14B4FA0C664A}" presName="pictRect" presStyleLbl="node1" presStyleIdx="0" presStyleCnt="4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ADF94652-147D-4A21-864F-529A0287D58D}" type="pres">
      <dgm:prSet presAssocID="{6C24B853-C5EF-45FD-97BD-14B4FA0C664A}" presName="textRect" presStyleLbl="revTx" presStyleIdx="0" presStyleCnt="4" custScaleX="87299" custLinFactNeighborX="92" custLinFactNeighborY="54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1F9A20-0E57-4051-87CF-215EA04AD691}" type="pres">
      <dgm:prSet presAssocID="{62766A1B-D668-47C9-BD21-063D672D7DE5}" presName="sibTrans" presStyleLbl="sibTrans2D1" presStyleIdx="0" presStyleCnt="0"/>
      <dgm:spPr/>
      <dgm:t>
        <a:bodyPr/>
        <a:lstStyle/>
        <a:p>
          <a:endParaRPr lang="cs-CZ"/>
        </a:p>
      </dgm:t>
    </dgm:pt>
    <dgm:pt modelId="{DF60F948-79A3-4E23-BF5A-079AC24A30E0}" type="pres">
      <dgm:prSet presAssocID="{927F8247-2F9F-4997-A279-7F64424B5FC0}" presName="compNode" presStyleCnt="0"/>
      <dgm:spPr/>
    </dgm:pt>
    <dgm:pt modelId="{0D7F27F2-5C3B-467E-9877-E797214801C7}" type="pres">
      <dgm:prSet presAssocID="{927F8247-2F9F-4997-A279-7F64424B5FC0}" presName="pictRect" presStyleLbl="node1" presStyleIdx="1" presStyleCnt="4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18B7A981-99B9-4AC8-9031-75D67CA1FF5E}" type="pres">
      <dgm:prSet presAssocID="{927F8247-2F9F-4997-A279-7F64424B5FC0}" presName="textRect" presStyleLbl="revTx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A608BC-6201-40D8-B52F-868A2CA0F234}" type="pres">
      <dgm:prSet presAssocID="{EB70228A-083D-4E18-B4C7-103BA0B4A87E}" presName="sibTrans" presStyleLbl="sibTrans2D1" presStyleIdx="0" presStyleCnt="0"/>
      <dgm:spPr/>
      <dgm:t>
        <a:bodyPr/>
        <a:lstStyle/>
        <a:p>
          <a:endParaRPr lang="cs-CZ"/>
        </a:p>
      </dgm:t>
    </dgm:pt>
    <dgm:pt modelId="{F74FB3EE-A9EB-40BF-A3F8-F8B5F14C895E}" type="pres">
      <dgm:prSet presAssocID="{094018AD-8A73-4F4F-992C-A21A671D7F3C}" presName="compNode" presStyleCnt="0"/>
      <dgm:spPr/>
    </dgm:pt>
    <dgm:pt modelId="{A34EF599-95B7-4AB7-9BFA-775F7885DEFC}" type="pres">
      <dgm:prSet presAssocID="{094018AD-8A73-4F4F-992C-A21A671D7F3C}" presName="pictRect" presStyleLbl="node1" presStyleIdx="2" presStyleCnt="4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E1482BC4-827F-4CCC-A382-50EC35350D22}" type="pres">
      <dgm:prSet presAssocID="{094018AD-8A73-4F4F-992C-A21A671D7F3C}" presName="textRect" presStyleLbl="revTx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94F7949-3EB8-45C0-B280-09E4153A38AF}" type="pres">
      <dgm:prSet presAssocID="{2759F9AA-D9C8-423F-BA15-597644C243E0}" presName="sibTrans" presStyleLbl="sibTrans2D1" presStyleIdx="0" presStyleCnt="0"/>
      <dgm:spPr/>
      <dgm:t>
        <a:bodyPr/>
        <a:lstStyle/>
        <a:p>
          <a:endParaRPr lang="cs-CZ"/>
        </a:p>
      </dgm:t>
    </dgm:pt>
    <dgm:pt modelId="{91F98A1B-2CAC-4FFF-873C-0D96AF699107}" type="pres">
      <dgm:prSet presAssocID="{4298D4F3-2D64-45C8-82FD-56A82EC340A2}" presName="compNode" presStyleCnt="0"/>
      <dgm:spPr/>
    </dgm:pt>
    <dgm:pt modelId="{4FE8995F-408F-43FD-86FA-1A9E28F32B15}" type="pres">
      <dgm:prSet presAssocID="{4298D4F3-2D64-45C8-82FD-56A82EC340A2}" presName="pictRect" presStyleLbl="node1" presStyleIdx="3" presStyleCnt="4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</dgm:pt>
    <dgm:pt modelId="{C6E0A686-94B1-423D-A8EC-E966C2E9AFB1}" type="pres">
      <dgm:prSet presAssocID="{4298D4F3-2D64-45C8-82FD-56A82EC340A2}" presName="textRect" presStyleLbl="revTx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AB66981-C21A-414D-8AAC-137376D6D98B}" srcId="{0E58FCD5-45A4-4FA6-9055-A472C0D5541E}" destId="{4298D4F3-2D64-45C8-82FD-56A82EC340A2}" srcOrd="3" destOrd="0" parTransId="{BF0A6131-E731-46A3-A49F-49761E2C2602}" sibTransId="{0FE64D04-6C35-4BB6-8CAF-7A758AC3D3F3}"/>
    <dgm:cxn modelId="{3333B68F-AC7B-4B7C-8144-A54377FDE310}" srcId="{0E58FCD5-45A4-4FA6-9055-A472C0D5541E}" destId="{6C24B853-C5EF-45FD-97BD-14B4FA0C664A}" srcOrd="0" destOrd="0" parTransId="{5933A195-BF0F-4412-8C32-DA6CC068FAA2}" sibTransId="{62766A1B-D668-47C9-BD21-063D672D7DE5}"/>
    <dgm:cxn modelId="{098DEC8A-1509-435C-BDEE-9477A152CC9E}" type="presOf" srcId="{4298D4F3-2D64-45C8-82FD-56A82EC340A2}" destId="{C6E0A686-94B1-423D-A8EC-E966C2E9AFB1}" srcOrd="0" destOrd="0" presId="urn:microsoft.com/office/officeart/2005/8/layout/pList1"/>
    <dgm:cxn modelId="{15213C03-63E8-45A9-A353-F156433C62CA}" srcId="{0E58FCD5-45A4-4FA6-9055-A472C0D5541E}" destId="{094018AD-8A73-4F4F-992C-A21A671D7F3C}" srcOrd="2" destOrd="0" parTransId="{D31A850F-BA51-43C6-A005-2200C81530EA}" sibTransId="{2759F9AA-D9C8-423F-BA15-597644C243E0}"/>
    <dgm:cxn modelId="{814E6BC4-2EAC-45AA-A4E1-86CBCB8FAFB7}" type="presOf" srcId="{094018AD-8A73-4F4F-992C-A21A671D7F3C}" destId="{E1482BC4-827F-4CCC-A382-50EC35350D22}" srcOrd="0" destOrd="0" presId="urn:microsoft.com/office/officeart/2005/8/layout/pList1"/>
    <dgm:cxn modelId="{45B52EC7-CF46-4C6F-BED1-98A54D93FDB7}" type="presOf" srcId="{0E58FCD5-45A4-4FA6-9055-A472C0D5541E}" destId="{C168F30A-AB65-439D-BF18-8C37D9E5E065}" srcOrd="0" destOrd="0" presId="urn:microsoft.com/office/officeart/2005/8/layout/pList1"/>
    <dgm:cxn modelId="{B689A22A-E029-4758-A168-1536E9186B29}" srcId="{0E58FCD5-45A4-4FA6-9055-A472C0D5541E}" destId="{927F8247-2F9F-4997-A279-7F64424B5FC0}" srcOrd="1" destOrd="0" parTransId="{B65CB462-AFD0-4AE1-9F07-F525265D6382}" sibTransId="{EB70228A-083D-4E18-B4C7-103BA0B4A87E}"/>
    <dgm:cxn modelId="{142C13A7-12E5-4154-96EE-C8A78369888D}" type="presOf" srcId="{6C24B853-C5EF-45FD-97BD-14B4FA0C664A}" destId="{ADF94652-147D-4A21-864F-529A0287D58D}" srcOrd="0" destOrd="0" presId="urn:microsoft.com/office/officeart/2005/8/layout/pList1"/>
    <dgm:cxn modelId="{42E17EE5-295E-42F6-B982-0F956AF38FCB}" type="presOf" srcId="{62766A1B-D668-47C9-BD21-063D672D7DE5}" destId="{3B1F9A20-0E57-4051-87CF-215EA04AD691}" srcOrd="0" destOrd="0" presId="urn:microsoft.com/office/officeart/2005/8/layout/pList1"/>
    <dgm:cxn modelId="{4F40B0CE-C627-490D-89BA-72CA2E884F3C}" type="presOf" srcId="{927F8247-2F9F-4997-A279-7F64424B5FC0}" destId="{18B7A981-99B9-4AC8-9031-75D67CA1FF5E}" srcOrd="0" destOrd="0" presId="urn:microsoft.com/office/officeart/2005/8/layout/pList1"/>
    <dgm:cxn modelId="{236532EB-A567-45EA-9B2E-1339B8C8C12E}" type="presOf" srcId="{EB70228A-083D-4E18-B4C7-103BA0B4A87E}" destId="{A0A608BC-6201-40D8-B52F-868A2CA0F234}" srcOrd="0" destOrd="0" presId="urn:microsoft.com/office/officeart/2005/8/layout/pList1"/>
    <dgm:cxn modelId="{8F1E2030-711F-4D9F-B802-1BA75FB05016}" type="presOf" srcId="{2759F9AA-D9C8-423F-BA15-597644C243E0}" destId="{D94F7949-3EB8-45C0-B280-09E4153A38AF}" srcOrd="0" destOrd="0" presId="urn:microsoft.com/office/officeart/2005/8/layout/pList1"/>
    <dgm:cxn modelId="{84B9686B-3A7E-4FCD-BDB6-58EEE61FC03E}" type="presParOf" srcId="{C168F30A-AB65-439D-BF18-8C37D9E5E065}" destId="{1EADF17B-D536-41A0-AE66-4F8B8393D5F4}" srcOrd="0" destOrd="0" presId="urn:microsoft.com/office/officeart/2005/8/layout/pList1"/>
    <dgm:cxn modelId="{FA73ACBC-9275-4E78-8DF5-338462B28441}" type="presParOf" srcId="{1EADF17B-D536-41A0-AE66-4F8B8393D5F4}" destId="{B014AD5F-916A-4FAB-8016-BB6A31E57E55}" srcOrd="0" destOrd="0" presId="urn:microsoft.com/office/officeart/2005/8/layout/pList1"/>
    <dgm:cxn modelId="{82AB1A14-A7ED-40DD-9F0F-B0BED3ACA10F}" type="presParOf" srcId="{1EADF17B-D536-41A0-AE66-4F8B8393D5F4}" destId="{ADF94652-147D-4A21-864F-529A0287D58D}" srcOrd="1" destOrd="0" presId="urn:microsoft.com/office/officeart/2005/8/layout/pList1"/>
    <dgm:cxn modelId="{94F382F1-AA6F-44A2-B809-6B9F58183765}" type="presParOf" srcId="{C168F30A-AB65-439D-BF18-8C37D9E5E065}" destId="{3B1F9A20-0E57-4051-87CF-215EA04AD691}" srcOrd="1" destOrd="0" presId="urn:microsoft.com/office/officeart/2005/8/layout/pList1"/>
    <dgm:cxn modelId="{3766C649-2061-4836-A8E2-E573637234A2}" type="presParOf" srcId="{C168F30A-AB65-439D-BF18-8C37D9E5E065}" destId="{DF60F948-79A3-4E23-BF5A-079AC24A30E0}" srcOrd="2" destOrd="0" presId="urn:microsoft.com/office/officeart/2005/8/layout/pList1"/>
    <dgm:cxn modelId="{B4A7E889-F3B7-43D8-BD4A-941F6EE7834F}" type="presParOf" srcId="{DF60F948-79A3-4E23-BF5A-079AC24A30E0}" destId="{0D7F27F2-5C3B-467E-9877-E797214801C7}" srcOrd="0" destOrd="0" presId="urn:microsoft.com/office/officeart/2005/8/layout/pList1"/>
    <dgm:cxn modelId="{D2462E4E-7FD6-441E-AB33-494865991C7E}" type="presParOf" srcId="{DF60F948-79A3-4E23-BF5A-079AC24A30E0}" destId="{18B7A981-99B9-4AC8-9031-75D67CA1FF5E}" srcOrd="1" destOrd="0" presId="urn:microsoft.com/office/officeart/2005/8/layout/pList1"/>
    <dgm:cxn modelId="{6D9DAF77-4431-4334-8917-BBA74A9FA541}" type="presParOf" srcId="{C168F30A-AB65-439D-BF18-8C37D9E5E065}" destId="{A0A608BC-6201-40D8-B52F-868A2CA0F234}" srcOrd="3" destOrd="0" presId="urn:microsoft.com/office/officeart/2005/8/layout/pList1"/>
    <dgm:cxn modelId="{416A76C7-02A5-43CE-B2DA-86A980E6ADCD}" type="presParOf" srcId="{C168F30A-AB65-439D-BF18-8C37D9E5E065}" destId="{F74FB3EE-A9EB-40BF-A3F8-F8B5F14C895E}" srcOrd="4" destOrd="0" presId="urn:microsoft.com/office/officeart/2005/8/layout/pList1"/>
    <dgm:cxn modelId="{DC43D80C-D916-4265-AC4C-E56408D18860}" type="presParOf" srcId="{F74FB3EE-A9EB-40BF-A3F8-F8B5F14C895E}" destId="{A34EF599-95B7-4AB7-9BFA-775F7885DEFC}" srcOrd="0" destOrd="0" presId="urn:microsoft.com/office/officeart/2005/8/layout/pList1"/>
    <dgm:cxn modelId="{469D3024-934C-4669-9A91-D12FDC3BCADA}" type="presParOf" srcId="{F74FB3EE-A9EB-40BF-A3F8-F8B5F14C895E}" destId="{E1482BC4-827F-4CCC-A382-50EC35350D22}" srcOrd="1" destOrd="0" presId="urn:microsoft.com/office/officeart/2005/8/layout/pList1"/>
    <dgm:cxn modelId="{864102CB-08EC-41CB-A7DC-9318F67DE2E3}" type="presParOf" srcId="{C168F30A-AB65-439D-BF18-8C37D9E5E065}" destId="{D94F7949-3EB8-45C0-B280-09E4153A38AF}" srcOrd="5" destOrd="0" presId="urn:microsoft.com/office/officeart/2005/8/layout/pList1"/>
    <dgm:cxn modelId="{CF0DE3B2-7510-4AEC-8D63-ECDB4D05DD45}" type="presParOf" srcId="{C168F30A-AB65-439D-BF18-8C37D9E5E065}" destId="{91F98A1B-2CAC-4FFF-873C-0D96AF699107}" srcOrd="6" destOrd="0" presId="urn:microsoft.com/office/officeart/2005/8/layout/pList1"/>
    <dgm:cxn modelId="{D8186B04-C20E-4EA7-B4A7-BF02B2E9F205}" type="presParOf" srcId="{91F98A1B-2CAC-4FFF-873C-0D96AF699107}" destId="{4FE8995F-408F-43FD-86FA-1A9E28F32B15}" srcOrd="0" destOrd="0" presId="urn:microsoft.com/office/officeart/2005/8/layout/pList1"/>
    <dgm:cxn modelId="{BEBF7E57-D309-4171-97E4-33F97B236205}" type="presParOf" srcId="{91F98A1B-2CAC-4FFF-873C-0D96AF699107}" destId="{C6E0A686-94B1-423D-A8EC-E966C2E9AFB1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8B257D1-B520-43B6-ACAC-7BEB2ED32A5B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6CC2331B-F7D0-474D-B1EC-BBED7ACC0F90}">
      <dgm:prSet phldrT="[Text]"/>
      <dgm:spPr/>
      <dgm:t>
        <a:bodyPr/>
        <a:lstStyle/>
        <a:p>
          <a:r>
            <a:rPr lang="cs-CZ" dirty="0" smtClean="0"/>
            <a:t>LUSK</a:t>
          </a:r>
          <a:endParaRPr lang="cs-CZ" dirty="0"/>
        </a:p>
      </dgm:t>
    </dgm:pt>
    <dgm:pt modelId="{462633FE-E2E9-4195-B163-1C3AE5C5770B}" type="parTrans" cxnId="{90A0BCB7-4578-41FD-A568-E54C02F77A40}">
      <dgm:prSet/>
      <dgm:spPr/>
      <dgm:t>
        <a:bodyPr/>
        <a:lstStyle/>
        <a:p>
          <a:endParaRPr lang="cs-CZ"/>
        </a:p>
      </dgm:t>
    </dgm:pt>
    <dgm:pt modelId="{AB0898B1-73E2-4B5C-B674-9508EC3AB07B}" type="sibTrans" cxnId="{90A0BCB7-4578-41FD-A568-E54C02F77A40}">
      <dgm:prSet/>
      <dgm:spPr/>
      <dgm:t>
        <a:bodyPr/>
        <a:lstStyle/>
        <a:p>
          <a:endParaRPr lang="cs-CZ"/>
        </a:p>
      </dgm:t>
    </dgm:pt>
    <dgm:pt modelId="{C79D8A3E-C257-4597-9BB5-A7D8E5064BE1}">
      <dgm:prSet phldrT="[Text]"/>
      <dgm:spPr/>
      <dgm:t>
        <a:bodyPr/>
        <a:lstStyle/>
        <a:p>
          <a:r>
            <a:rPr lang="cs-CZ" dirty="0" smtClean="0"/>
            <a:t>MĚCHÝŘEK</a:t>
          </a:r>
          <a:endParaRPr lang="cs-CZ" dirty="0"/>
        </a:p>
      </dgm:t>
    </dgm:pt>
    <dgm:pt modelId="{24AFC560-525B-40B0-9993-AD36B8A61D68}" type="parTrans" cxnId="{2B38DAB4-C3D2-4C7C-801D-D550B62F0744}">
      <dgm:prSet/>
      <dgm:spPr/>
      <dgm:t>
        <a:bodyPr/>
        <a:lstStyle/>
        <a:p>
          <a:endParaRPr lang="cs-CZ"/>
        </a:p>
      </dgm:t>
    </dgm:pt>
    <dgm:pt modelId="{D3BFDAA0-E9CD-44AD-A6F9-5F16EF4B9859}" type="sibTrans" cxnId="{2B38DAB4-C3D2-4C7C-801D-D550B62F0744}">
      <dgm:prSet/>
      <dgm:spPr/>
      <dgm:t>
        <a:bodyPr/>
        <a:lstStyle/>
        <a:p>
          <a:endParaRPr lang="cs-CZ"/>
        </a:p>
      </dgm:t>
    </dgm:pt>
    <dgm:pt modelId="{5AAB0D35-4939-4BDA-B8B3-CD1351D822E7}">
      <dgm:prSet phldrT="[Text]"/>
      <dgm:spPr/>
      <dgm:t>
        <a:bodyPr/>
        <a:lstStyle/>
        <a:p>
          <a:r>
            <a:rPr lang="cs-CZ" dirty="0" smtClean="0"/>
            <a:t>TOBOLKA</a:t>
          </a:r>
          <a:endParaRPr lang="cs-CZ" dirty="0"/>
        </a:p>
      </dgm:t>
    </dgm:pt>
    <dgm:pt modelId="{C84676FE-878B-4410-8C3B-D38C7EF8E49D}" type="parTrans" cxnId="{BCF13546-685D-4B34-A25D-6A65DFE53926}">
      <dgm:prSet/>
      <dgm:spPr/>
      <dgm:t>
        <a:bodyPr/>
        <a:lstStyle/>
        <a:p>
          <a:endParaRPr lang="cs-CZ"/>
        </a:p>
      </dgm:t>
    </dgm:pt>
    <dgm:pt modelId="{73EDB244-AF4E-47A4-A6E0-35C701668AA3}" type="sibTrans" cxnId="{BCF13546-685D-4B34-A25D-6A65DFE53926}">
      <dgm:prSet/>
      <dgm:spPr/>
      <dgm:t>
        <a:bodyPr/>
        <a:lstStyle/>
        <a:p>
          <a:endParaRPr lang="cs-CZ"/>
        </a:p>
      </dgm:t>
    </dgm:pt>
    <dgm:pt modelId="{338B9ACD-6289-4B35-B998-BE5675E8E41F}">
      <dgm:prSet phldrT="[Text]"/>
      <dgm:spPr/>
      <dgm:t>
        <a:bodyPr/>
        <a:lstStyle/>
        <a:p>
          <a:r>
            <a:rPr lang="cs-CZ" dirty="0" smtClean="0"/>
            <a:t>ŠEŠULE</a:t>
          </a:r>
          <a:endParaRPr lang="cs-CZ" dirty="0"/>
        </a:p>
      </dgm:t>
    </dgm:pt>
    <dgm:pt modelId="{553D93D4-B118-4C55-939E-69B105911058}" type="parTrans" cxnId="{F192032C-9033-4F25-8611-147A4D40FF50}">
      <dgm:prSet/>
      <dgm:spPr/>
      <dgm:t>
        <a:bodyPr/>
        <a:lstStyle/>
        <a:p>
          <a:endParaRPr lang="cs-CZ"/>
        </a:p>
      </dgm:t>
    </dgm:pt>
    <dgm:pt modelId="{C1995324-7921-4291-A8B9-2D93ACA5AF47}" type="sibTrans" cxnId="{F192032C-9033-4F25-8611-147A4D40FF50}">
      <dgm:prSet/>
      <dgm:spPr/>
      <dgm:t>
        <a:bodyPr/>
        <a:lstStyle/>
        <a:p>
          <a:endParaRPr lang="cs-CZ"/>
        </a:p>
      </dgm:t>
    </dgm:pt>
    <dgm:pt modelId="{CFABEC89-C7FC-4226-AD2C-E887637B131F}" type="pres">
      <dgm:prSet presAssocID="{68B257D1-B520-43B6-ACAC-7BEB2ED32A5B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F6C925D-2AD3-40E2-8E0C-700EDF49A36B}" type="pres">
      <dgm:prSet presAssocID="{6CC2331B-F7D0-474D-B1EC-BBED7ACC0F90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87B143-54B2-4E82-B2C1-1001B688B7D2}" type="pres">
      <dgm:prSet presAssocID="{AB0898B1-73E2-4B5C-B674-9508EC3AB07B}" presName="sibTrans" presStyleCnt="0"/>
      <dgm:spPr/>
    </dgm:pt>
    <dgm:pt modelId="{15599860-1901-4572-A642-DADD170E3C19}" type="pres">
      <dgm:prSet presAssocID="{C79D8A3E-C257-4597-9BB5-A7D8E5064BE1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3CAC5D-FC6B-4A98-8828-4D4978FC9D11}" type="pres">
      <dgm:prSet presAssocID="{D3BFDAA0-E9CD-44AD-A6F9-5F16EF4B9859}" presName="sibTrans" presStyleCnt="0"/>
      <dgm:spPr/>
    </dgm:pt>
    <dgm:pt modelId="{5DC82CFB-89E0-46B1-BC5A-C1853FF09F0C}" type="pres">
      <dgm:prSet presAssocID="{5AAB0D35-4939-4BDA-B8B3-CD1351D822E7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536747-1BD5-49A4-A37A-15622DDA5AAB}" type="pres">
      <dgm:prSet presAssocID="{73EDB244-AF4E-47A4-A6E0-35C701668AA3}" presName="sibTrans" presStyleCnt="0"/>
      <dgm:spPr/>
    </dgm:pt>
    <dgm:pt modelId="{DB6378BC-5DDD-42EE-A12F-1D70DF376F5E}" type="pres">
      <dgm:prSet presAssocID="{338B9ACD-6289-4B35-B998-BE5675E8E41F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21E1FB1-3795-4440-90D6-7A79D4EDDB26}" type="presOf" srcId="{6CC2331B-F7D0-474D-B1EC-BBED7ACC0F90}" destId="{8F6C925D-2AD3-40E2-8E0C-700EDF49A36B}" srcOrd="0" destOrd="0" presId="urn:microsoft.com/office/officeart/2005/8/layout/default"/>
    <dgm:cxn modelId="{90A0BCB7-4578-41FD-A568-E54C02F77A40}" srcId="{68B257D1-B520-43B6-ACAC-7BEB2ED32A5B}" destId="{6CC2331B-F7D0-474D-B1EC-BBED7ACC0F90}" srcOrd="0" destOrd="0" parTransId="{462633FE-E2E9-4195-B163-1C3AE5C5770B}" sibTransId="{AB0898B1-73E2-4B5C-B674-9508EC3AB07B}"/>
    <dgm:cxn modelId="{F192032C-9033-4F25-8611-147A4D40FF50}" srcId="{68B257D1-B520-43B6-ACAC-7BEB2ED32A5B}" destId="{338B9ACD-6289-4B35-B998-BE5675E8E41F}" srcOrd="3" destOrd="0" parTransId="{553D93D4-B118-4C55-939E-69B105911058}" sibTransId="{C1995324-7921-4291-A8B9-2D93ACA5AF47}"/>
    <dgm:cxn modelId="{7312EA72-324D-4C72-96C2-90F79918E772}" type="presOf" srcId="{5AAB0D35-4939-4BDA-B8B3-CD1351D822E7}" destId="{5DC82CFB-89E0-46B1-BC5A-C1853FF09F0C}" srcOrd="0" destOrd="0" presId="urn:microsoft.com/office/officeart/2005/8/layout/default"/>
    <dgm:cxn modelId="{299CC77C-682F-4393-8F3E-518899FE7613}" type="presOf" srcId="{338B9ACD-6289-4B35-B998-BE5675E8E41F}" destId="{DB6378BC-5DDD-42EE-A12F-1D70DF376F5E}" srcOrd="0" destOrd="0" presId="urn:microsoft.com/office/officeart/2005/8/layout/default"/>
    <dgm:cxn modelId="{18C63E87-FBFE-403D-863C-9BD4162ACAD7}" type="presOf" srcId="{68B257D1-B520-43B6-ACAC-7BEB2ED32A5B}" destId="{CFABEC89-C7FC-4226-AD2C-E887637B131F}" srcOrd="0" destOrd="0" presId="urn:microsoft.com/office/officeart/2005/8/layout/default"/>
    <dgm:cxn modelId="{2B38DAB4-C3D2-4C7C-801D-D550B62F0744}" srcId="{68B257D1-B520-43B6-ACAC-7BEB2ED32A5B}" destId="{C79D8A3E-C257-4597-9BB5-A7D8E5064BE1}" srcOrd="1" destOrd="0" parTransId="{24AFC560-525B-40B0-9993-AD36B8A61D68}" sibTransId="{D3BFDAA0-E9CD-44AD-A6F9-5F16EF4B9859}"/>
    <dgm:cxn modelId="{4DE7B6D6-68B5-4BB7-91CA-526786DD2B66}" type="presOf" srcId="{C79D8A3E-C257-4597-9BB5-A7D8E5064BE1}" destId="{15599860-1901-4572-A642-DADD170E3C19}" srcOrd="0" destOrd="0" presId="urn:microsoft.com/office/officeart/2005/8/layout/default"/>
    <dgm:cxn modelId="{BCF13546-685D-4B34-A25D-6A65DFE53926}" srcId="{68B257D1-B520-43B6-ACAC-7BEB2ED32A5B}" destId="{5AAB0D35-4939-4BDA-B8B3-CD1351D822E7}" srcOrd="2" destOrd="0" parTransId="{C84676FE-878B-4410-8C3B-D38C7EF8E49D}" sibTransId="{73EDB244-AF4E-47A4-A6E0-35C701668AA3}"/>
    <dgm:cxn modelId="{1233DB51-1D23-4795-B4A9-88455F7C5804}" type="presParOf" srcId="{CFABEC89-C7FC-4226-AD2C-E887637B131F}" destId="{8F6C925D-2AD3-40E2-8E0C-700EDF49A36B}" srcOrd="0" destOrd="0" presId="urn:microsoft.com/office/officeart/2005/8/layout/default"/>
    <dgm:cxn modelId="{C4C71B5E-E5ED-4B99-B93D-6E738031718C}" type="presParOf" srcId="{CFABEC89-C7FC-4226-AD2C-E887637B131F}" destId="{3987B143-54B2-4E82-B2C1-1001B688B7D2}" srcOrd="1" destOrd="0" presId="urn:microsoft.com/office/officeart/2005/8/layout/default"/>
    <dgm:cxn modelId="{07F63832-0FBB-4905-A777-9240949E273D}" type="presParOf" srcId="{CFABEC89-C7FC-4226-AD2C-E887637B131F}" destId="{15599860-1901-4572-A642-DADD170E3C19}" srcOrd="2" destOrd="0" presId="urn:microsoft.com/office/officeart/2005/8/layout/default"/>
    <dgm:cxn modelId="{BAD73A7D-BE31-4B3A-ADBD-9B7B52B2249E}" type="presParOf" srcId="{CFABEC89-C7FC-4226-AD2C-E887637B131F}" destId="{173CAC5D-FC6B-4A98-8828-4D4978FC9D11}" srcOrd="3" destOrd="0" presId="urn:microsoft.com/office/officeart/2005/8/layout/default"/>
    <dgm:cxn modelId="{2B04972B-5796-4BEF-BBB3-6151EFDEA80F}" type="presParOf" srcId="{CFABEC89-C7FC-4226-AD2C-E887637B131F}" destId="{5DC82CFB-89E0-46B1-BC5A-C1853FF09F0C}" srcOrd="4" destOrd="0" presId="urn:microsoft.com/office/officeart/2005/8/layout/default"/>
    <dgm:cxn modelId="{F047D9B2-CB30-440C-9DBB-CE8BDC46DD95}" type="presParOf" srcId="{CFABEC89-C7FC-4226-AD2C-E887637B131F}" destId="{B8536747-1BD5-49A4-A37A-15622DDA5AAB}" srcOrd="5" destOrd="0" presId="urn:microsoft.com/office/officeart/2005/8/layout/default"/>
    <dgm:cxn modelId="{B3563074-8136-49E3-968E-16882C22C8B7}" type="presParOf" srcId="{CFABEC89-C7FC-4226-AD2C-E887637B131F}" destId="{DB6378BC-5DDD-42EE-A12F-1D70DF376F5E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8B257D1-B520-43B6-ACAC-7BEB2ED32A5B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6CC2331B-F7D0-474D-B1EC-BBED7ACC0F90}">
      <dgm:prSet phldrT="[Text]"/>
      <dgm:spPr/>
      <dgm:t>
        <a:bodyPr/>
        <a:lstStyle/>
        <a:p>
          <a:r>
            <a:rPr lang="cs-CZ" dirty="0" smtClean="0"/>
            <a:t>NAŽKA</a:t>
          </a:r>
          <a:endParaRPr lang="cs-CZ" dirty="0"/>
        </a:p>
      </dgm:t>
    </dgm:pt>
    <dgm:pt modelId="{462633FE-E2E9-4195-B163-1C3AE5C5770B}" type="parTrans" cxnId="{90A0BCB7-4578-41FD-A568-E54C02F77A40}">
      <dgm:prSet/>
      <dgm:spPr/>
      <dgm:t>
        <a:bodyPr/>
        <a:lstStyle/>
        <a:p>
          <a:endParaRPr lang="cs-CZ"/>
        </a:p>
      </dgm:t>
    </dgm:pt>
    <dgm:pt modelId="{AB0898B1-73E2-4B5C-B674-9508EC3AB07B}" type="sibTrans" cxnId="{90A0BCB7-4578-41FD-A568-E54C02F77A40}">
      <dgm:prSet/>
      <dgm:spPr/>
      <dgm:t>
        <a:bodyPr/>
        <a:lstStyle/>
        <a:p>
          <a:endParaRPr lang="cs-CZ"/>
        </a:p>
      </dgm:t>
    </dgm:pt>
    <dgm:pt modelId="{C79D8A3E-C257-4597-9BB5-A7D8E5064BE1}">
      <dgm:prSet phldrT="[Text]"/>
      <dgm:spPr/>
      <dgm:t>
        <a:bodyPr/>
        <a:lstStyle/>
        <a:p>
          <a:r>
            <a:rPr lang="cs-CZ" dirty="0" smtClean="0"/>
            <a:t>OŘÍŠEK</a:t>
          </a:r>
          <a:endParaRPr lang="cs-CZ" dirty="0"/>
        </a:p>
      </dgm:t>
    </dgm:pt>
    <dgm:pt modelId="{24AFC560-525B-40B0-9993-AD36B8A61D68}" type="parTrans" cxnId="{2B38DAB4-C3D2-4C7C-801D-D550B62F0744}">
      <dgm:prSet/>
      <dgm:spPr/>
      <dgm:t>
        <a:bodyPr/>
        <a:lstStyle/>
        <a:p>
          <a:endParaRPr lang="cs-CZ"/>
        </a:p>
      </dgm:t>
    </dgm:pt>
    <dgm:pt modelId="{D3BFDAA0-E9CD-44AD-A6F9-5F16EF4B9859}" type="sibTrans" cxnId="{2B38DAB4-C3D2-4C7C-801D-D550B62F0744}">
      <dgm:prSet/>
      <dgm:spPr/>
      <dgm:t>
        <a:bodyPr/>
        <a:lstStyle/>
        <a:p>
          <a:endParaRPr lang="cs-CZ"/>
        </a:p>
      </dgm:t>
    </dgm:pt>
    <dgm:pt modelId="{5AAB0D35-4939-4BDA-B8B3-CD1351D822E7}">
      <dgm:prSet phldrT="[Text]"/>
      <dgm:spPr/>
      <dgm:t>
        <a:bodyPr/>
        <a:lstStyle/>
        <a:p>
          <a:r>
            <a:rPr lang="cs-CZ" dirty="0" smtClean="0"/>
            <a:t>OBILKA</a:t>
          </a:r>
          <a:endParaRPr lang="cs-CZ" dirty="0"/>
        </a:p>
      </dgm:t>
    </dgm:pt>
    <dgm:pt modelId="{C84676FE-878B-4410-8C3B-D38C7EF8E49D}" type="parTrans" cxnId="{BCF13546-685D-4B34-A25D-6A65DFE53926}">
      <dgm:prSet/>
      <dgm:spPr/>
      <dgm:t>
        <a:bodyPr/>
        <a:lstStyle/>
        <a:p>
          <a:endParaRPr lang="cs-CZ"/>
        </a:p>
      </dgm:t>
    </dgm:pt>
    <dgm:pt modelId="{73EDB244-AF4E-47A4-A6E0-35C701668AA3}" type="sibTrans" cxnId="{BCF13546-685D-4B34-A25D-6A65DFE53926}">
      <dgm:prSet/>
      <dgm:spPr/>
      <dgm:t>
        <a:bodyPr/>
        <a:lstStyle/>
        <a:p>
          <a:endParaRPr lang="cs-CZ"/>
        </a:p>
      </dgm:t>
    </dgm:pt>
    <dgm:pt modelId="{CFABEC89-C7FC-4226-AD2C-E887637B131F}" type="pres">
      <dgm:prSet presAssocID="{68B257D1-B520-43B6-ACAC-7BEB2ED32A5B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F6C925D-2AD3-40E2-8E0C-700EDF49A36B}" type="pres">
      <dgm:prSet presAssocID="{6CC2331B-F7D0-474D-B1EC-BBED7ACC0F90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87B143-54B2-4E82-B2C1-1001B688B7D2}" type="pres">
      <dgm:prSet presAssocID="{AB0898B1-73E2-4B5C-B674-9508EC3AB07B}" presName="sibTrans" presStyleCnt="0"/>
      <dgm:spPr/>
    </dgm:pt>
    <dgm:pt modelId="{15599860-1901-4572-A642-DADD170E3C19}" type="pres">
      <dgm:prSet presAssocID="{C79D8A3E-C257-4597-9BB5-A7D8E5064BE1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3CAC5D-FC6B-4A98-8828-4D4978FC9D11}" type="pres">
      <dgm:prSet presAssocID="{D3BFDAA0-E9CD-44AD-A6F9-5F16EF4B9859}" presName="sibTrans" presStyleCnt="0"/>
      <dgm:spPr/>
    </dgm:pt>
    <dgm:pt modelId="{5DC82CFB-89E0-46B1-BC5A-C1853FF09F0C}" type="pres">
      <dgm:prSet presAssocID="{5AAB0D35-4939-4BDA-B8B3-CD1351D822E7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EB241F0-4E25-426A-B1BA-3738FF62D593}" type="presOf" srcId="{6CC2331B-F7D0-474D-B1EC-BBED7ACC0F90}" destId="{8F6C925D-2AD3-40E2-8E0C-700EDF49A36B}" srcOrd="0" destOrd="0" presId="urn:microsoft.com/office/officeart/2005/8/layout/default"/>
    <dgm:cxn modelId="{90A0BCB7-4578-41FD-A568-E54C02F77A40}" srcId="{68B257D1-B520-43B6-ACAC-7BEB2ED32A5B}" destId="{6CC2331B-F7D0-474D-B1EC-BBED7ACC0F90}" srcOrd="0" destOrd="0" parTransId="{462633FE-E2E9-4195-B163-1C3AE5C5770B}" sibTransId="{AB0898B1-73E2-4B5C-B674-9508EC3AB07B}"/>
    <dgm:cxn modelId="{940B5DBD-2213-4F2B-82B4-B43CCFDEE1FE}" type="presOf" srcId="{5AAB0D35-4939-4BDA-B8B3-CD1351D822E7}" destId="{5DC82CFB-89E0-46B1-BC5A-C1853FF09F0C}" srcOrd="0" destOrd="0" presId="urn:microsoft.com/office/officeart/2005/8/layout/default"/>
    <dgm:cxn modelId="{2B38DAB4-C3D2-4C7C-801D-D550B62F0744}" srcId="{68B257D1-B520-43B6-ACAC-7BEB2ED32A5B}" destId="{C79D8A3E-C257-4597-9BB5-A7D8E5064BE1}" srcOrd="1" destOrd="0" parTransId="{24AFC560-525B-40B0-9993-AD36B8A61D68}" sibTransId="{D3BFDAA0-E9CD-44AD-A6F9-5F16EF4B9859}"/>
    <dgm:cxn modelId="{AABE2A7E-FE38-4A5F-B465-E9C16FB3CBF8}" type="presOf" srcId="{68B257D1-B520-43B6-ACAC-7BEB2ED32A5B}" destId="{CFABEC89-C7FC-4226-AD2C-E887637B131F}" srcOrd="0" destOrd="0" presId="urn:microsoft.com/office/officeart/2005/8/layout/default"/>
    <dgm:cxn modelId="{F959C31F-CE06-4CAF-80DF-29453AB23537}" type="presOf" srcId="{C79D8A3E-C257-4597-9BB5-A7D8E5064BE1}" destId="{15599860-1901-4572-A642-DADD170E3C19}" srcOrd="0" destOrd="0" presId="urn:microsoft.com/office/officeart/2005/8/layout/default"/>
    <dgm:cxn modelId="{BCF13546-685D-4B34-A25D-6A65DFE53926}" srcId="{68B257D1-B520-43B6-ACAC-7BEB2ED32A5B}" destId="{5AAB0D35-4939-4BDA-B8B3-CD1351D822E7}" srcOrd="2" destOrd="0" parTransId="{C84676FE-878B-4410-8C3B-D38C7EF8E49D}" sibTransId="{73EDB244-AF4E-47A4-A6E0-35C701668AA3}"/>
    <dgm:cxn modelId="{242B47F1-3C1A-4EA7-9F47-D0719ADCE2DD}" type="presParOf" srcId="{CFABEC89-C7FC-4226-AD2C-E887637B131F}" destId="{8F6C925D-2AD3-40E2-8E0C-700EDF49A36B}" srcOrd="0" destOrd="0" presId="urn:microsoft.com/office/officeart/2005/8/layout/default"/>
    <dgm:cxn modelId="{DA8D8F86-A2AA-42A9-AEB2-F9EBE931DC5E}" type="presParOf" srcId="{CFABEC89-C7FC-4226-AD2C-E887637B131F}" destId="{3987B143-54B2-4E82-B2C1-1001B688B7D2}" srcOrd="1" destOrd="0" presId="urn:microsoft.com/office/officeart/2005/8/layout/default"/>
    <dgm:cxn modelId="{BFF1C4C6-641B-4EB3-8413-880AC08ED7C7}" type="presParOf" srcId="{CFABEC89-C7FC-4226-AD2C-E887637B131F}" destId="{15599860-1901-4572-A642-DADD170E3C19}" srcOrd="2" destOrd="0" presId="urn:microsoft.com/office/officeart/2005/8/layout/default"/>
    <dgm:cxn modelId="{83024288-6DB3-4979-AF6C-0B4F67D79404}" type="presParOf" srcId="{CFABEC89-C7FC-4226-AD2C-E887637B131F}" destId="{173CAC5D-FC6B-4A98-8828-4D4978FC9D11}" srcOrd="3" destOrd="0" presId="urn:microsoft.com/office/officeart/2005/8/layout/default"/>
    <dgm:cxn modelId="{4D5B5A39-58EB-4CDA-B8F2-5C9555293F34}" type="presParOf" srcId="{CFABEC89-C7FC-4226-AD2C-E887637B131F}" destId="{5DC82CFB-89E0-46B1-BC5A-C1853FF09F0C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D3858E7-E36F-4D1D-93F9-1CFAA7A3449A}" type="doc">
      <dgm:prSet loTypeId="urn:microsoft.com/office/officeart/2005/8/layout/p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F27FAC2-491A-47E6-BC39-4AA06A969A5F}">
      <dgm:prSet phldrT="[Text]"/>
      <dgm:spPr/>
      <dgm:t>
        <a:bodyPr/>
        <a:lstStyle/>
        <a:p>
          <a:r>
            <a:rPr lang="cs-CZ" dirty="0" smtClean="0"/>
            <a:t>NAŽKA</a:t>
          </a:r>
        </a:p>
        <a:p>
          <a:r>
            <a:rPr lang="cs-CZ" dirty="0" smtClean="0"/>
            <a:t>PAMPELIŠKY</a:t>
          </a:r>
          <a:endParaRPr lang="cs-CZ" dirty="0"/>
        </a:p>
      </dgm:t>
    </dgm:pt>
    <dgm:pt modelId="{E2CE04E3-F544-4932-AD22-68AA3BFDF9BB}" type="parTrans" cxnId="{3E4986AE-D256-4464-9121-4D4BBB5CEEEC}">
      <dgm:prSet/>
      <dgm:spPr/>
      <dgm:t>
        <a:bodyPr/>
        <a:lstStyle/>
        <a:p>
          <a:endParaRPr lang="cs-CZ"/>
        </a:p>
      </dgm:t>
    </dgm:pt>
    <dgm:pt modelId="{A19FCFFC-6E93-48B9-BA71-000504DA5611}" type="sibTrans" cxnId="{3E4986AE-D256-4464-9121-4D4BBB5CEEEC}">
      <dgm:prSet/>
      <dgm:spPr/>
      <dgm:t>
        <a:bodyPr/>
        <a:lstStyle/>
        <a:p>
          <a:endParaRPr lang="cs-CZ"/>
        </a:p>
      </dgm:t>
    </dgm:pt>
    <dgm:pt modelId="{136A2A76-1627-45F0-A28D-66426B323730}">
      <dgm:prSet phldrT="[Text]"/>
      <dgm:spPr/>
      <dgm:t>
        <a:bodyPr/>
        <a:lstStyle/>
        <a:p>
          <a:r>
            <a:rPr lang="cs-CZ" dirty="0" smtClean="0"/>
            <a:t>OŘÍŠEK</a:t>
          </a:r>
        </a:p>
        <a:p>
          <a:r>
            <a:rPr lang="cs-CZ" dirty="0" smtClean="0"/>
            <a:t>OŘEŠÁK</a:t>
          </a:r>
        </a:p>
        <a:p>
          <a:endParaRPr lang="cs-CZ" dirty="0"/>
        </a:p>
      </dgm:t>
    </dgm:pt>
    <dgm:pt modelId="{EBC5CDD2-3A17-4AB5-8028-483C7305D893}" type="parTrans" cxnId="{3EA7D8FA-1BF0-47E1-A948-1683D62B8A77}">
      <dgm:prSet/>
      <dgm:spPr/>
      <dgm:t>
        <a:bodyPr/>
        <a:lstStyle/>
        <a:p>
          <a:endParaRPr lang="cs-CZ"/>
        </a:p>
      </dgm:t>
    </dgm:pt>
    <dgm:pt modelId="{4329D898-6E09-4F03-B0F0-AEBE8C0340FF}" type="sibTrans" cxnId="{3EA7D8FA-1BF0-47E1-A948-1683D62B8A77}">
      <dgm:prSet/>
      <dgm:spPr/>
      <dgm:t>
        <a:bodyPr/>
        <a:lstStyle/>
        <a:p>
          <a:endParaRPr lang="cs-CZ"/>
        </a:p>
      </dgm:t>
    </dgm:pt>
    <dgm:pt modelId="{ED5B0CCF-753B-46E6-BAB2-8A18106F8714}">
      <dgm:prSet phldrT="[Text]"/>
      <dgm:spPr/>
      <dgm:t>
        <a:bodyPr/>
        <a:lstStyle/>
        <a:p>
          <a:r>
            <a:rPr lang="cs-CZ" dirty="0" smtClean="0"/>
            <a:t>OBILKA</a:t>
          </a:r>
        </a:p>
        <a:p>
          <a:r>
            <a:rPr lang="cs-CZ" dirty="0" smtClean="0"/>
            <a:t>PŠENICE</a:t>
          </a:r>
          <a:endParaRPr lang="cs-CZ" dirty="0"/>
        </a:p>
      </dgm:t>
    </dgm:pt>
    <dgm:pt modelId="{4EA2FFF3-BE45-4B7A-8C44-FD6474E2BA98}" type="parTrans" cxnId="{3CA53A5B-96AD-4EE1-B5FA-58D007BC558B}">
      <dgm:prSet/>
      <dgm:spPr/>
      <dgm:t>
        <a:bodyPr/>
        <a:lstStyle/>
        <a:p>
          <a:endParaRPr lang="cs-CZ"/>
        </a:p>
      </dgm:t>
    </dgm:pt>
    <dgm:pt modelId="{91F2ED2B-977F-4F8E-A61D-0444A8A68018}" type="sibTrans" cxnId="{3CA53A5B-96AD-4EE1-B5FA-58D007BC558B}">
      <dgm:prSet/>
      <dgm:spPr/>
      <dgm:t>
        <a:bodyPr/>
        <a:lstStyle/>
        <a:p>
          <a:endParaRPr lang="cs-CZ"/>
        </a:p>
      </dgm:t>
    </dgm:pt>
    <dgm:pt modelId="{02870CB7-46DC-457C-AC14-42EFBB1EFCF7}" type="pres">
      <dgm:prSet presAssocID="{AD3858E7-E36F-4D1D-93F9-1CFAA7A3449A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8889085-2CD0-4DC8-89B7-CB284D4546B7}" type="pres">
      <dgm:prSet presAssocID="{8F27FAC2-491A-47E6-BC39-4AA06A969A5F}" presName="compNode" presStyleCnt="0"/>
      <dgm:spPr/>
    </dgm:pt>
    <dgm:pt modelId="{D8E0CA1E-DE90-4BBE-BB16-7628444CFB99}" type="pres">
      <dgm:prSet presAssocID="{8F27FAC2-491A-47E6-BC39-4AA06A969A5F}" presName="pictRect" presStyleLbl="node1" presStyleIdx="0" presStyleCnt="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FCFE24C9-C4D6-461C-A96F-AF88E1E898BC}" type="pres">
      <dgm:prSet presAssocID="{8F27FAC2-491A-47E6-BC39-4AA06A969A5F}" presName="textRect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1E8B38-3CE9-4EB4-A953-5302FCD4FC59}" type="pres">
      <dgm:prSet presAssocID="{A19FCFFC-6E93-48B9-BA71-000504DA5611}" presName="sibTrans" presStyleLbl="sibTrans2D1" presStyleIdx="0" presStyleCnt="0"/>
      <dgm:spPr/>
      <dgm:t>
        <a:bodyPr/>
        <a:lstStyle/>
        <a:p>
          <a:endParaRPr lang="cs-CZ"/>
        </a:p>
      </dgm:t>
    </dgm:pt>
    <dgm:pt modelId="{82797C76-0AA6-413D-96D2-3237616EC7ED}" type="pres">
      <dgm:prSet presAssocID="{136A2A76-1627-45F0-A28D-66426B323730}" presName="compNode" presStyleCnt="0"/>
      <dgm:spPr/>
    </dgm:pt>
    <dgm:pt modelId="{98B36768-6E9A-4188-990B-575C6862870D}" type="pres">
      <dgm:prSet presAssocID="{136A2A76-1627-45F0-A28D-66426B323730}" presName="pictRect" presStyleLbl="node1" presStyleIdx="1" presStyleCnt="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F2F98777-8C70-4979-9069-FCCC1D529A39}" type="pres">
      <dgm:prSet presAssocID="{136A2A76-1627-45F0-A28D-66426B323730}" presName="textRect" presStyleLbl="revTx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F32BC3-9A90-4D5A-A51E-205C38ADFDDA}" type="pres">
      <dgm:prSet presAssocID="{4329D898-6E09-4F03-B0F0-AEBE8C0340FF}" presName="sibTrans" presStyleLbl="sibTrans2D1" presStyleIdx="0" presStyleCnt="0"/>
      <dgm:spPr/>
      <dgm:t>
        <a:bodyPr/>
        <a:lstStyle/>
        <a:p>
          <a:endParaRPr lang="cs-CZ"/>
        </a:p>
      </dgm:t>
    </dgm:pt>
    <dgm:pt modelId="{630BBCC9-E560-4873-8E64-9BACBE7DD27D}" type="pres">
      <dgm:prSet presAssocID="{ED5B0CCF-753B-46E6-BAB2-8A18106F8714}" presName="compNode" presStyleCnt="0"/>
      <dgm:spPr/>
    </dgm:pt>
    <dgm:pt modelId="{00127063-3954-412F-B1A4-A6DEBC1E7EF2}" type="pres">
      <dgm:prSet presAssocID="{ED5B0CCF-753B-46E6-BAB2-8A18106F8714}" presName="pictRect" presStyleLbl="node1" presStyleIdx="2" presStyleCnt="3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8B7BD925-95A4-4D9F-97D1-F9B6CA739799}" type="pres">
      <dgm:prSet presAssocID="{ED5B0CCF-753B-46E6-BAB2-8A18106F8714}" presName="textRect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EA7D8FA-1BF0-47E1-A948-1683D62B8A77}" srcId="{AD3858E7-E36F-4D1D-93F9-1CFAA7A3449A}" destId="{136A2A76-1627-45F0-A28D-66426B323730}" srcOrd="1" destOrd="0" parTransId="{EBC5CDD2-3A17-4AB5-8028-483C7305D893}" sibTransId="{4329D898-6E09-4F03-B0F0-AEBE8C0340FF}"/>
    <dgm:cxn modelId="{EDC81CE8-BB97-4ABC-A29D-049FDE4AC38E}" type="presOf" srcId="{136A2A76-1627-45F0-A28D-66426B323730}" destId="{F2F98777-8C70-4979-9069-FCCC1D529A39}" srcOrd="0" destOrd="0" presId="urn:microsoft.com/office/officeart/2005/8/layout/pList1"/>
    <dgm:cxn modelId="{F9E42543-F06A-47B0-87BC-3A0D4CC89EB5}" type="presOf" srcId="{8F27FAC2-491A-47E6-BC39-4AA06A969A5F}" destId="{FCFE24C9-C4D6-461C-A96F-AF88E1E898BC}" srcOrd="0" destOrd="0" presId="urn:microsoft.com/office/officeart/2005/8/layout/pList1"/>
    <dgm:cxn modelId="{3E4986AE-D256-4464-9121-4D4BBB5CEEEC}" srcId="{AD3858E7-E36F-4D1D-93F9-1CFAA7A3449A}" destId="{8F27FAC2-491A-47E6-BC39-4AA06A969A5F}" srcOrd="0" destOrd="0" parTransId="{E2CE04E3-F544-4932-AD22-68AA3BFDF9BB}" sibTransId="{A19FCFFC-6E93-48B9-BA71-000504DA5611}"/>
    <dgm:cxn modelId="{6333F85B-038B-4E67-A5B2-7F63DA4C262F}" type="presOf" srcId="{A19FCFFC-6E93-48B9-BA71-000504DA5611}" destId="{811E8B38-3CE9-4EB4-A953-5302FCD4FC59}" srcOrd="0" destOrd="0" presId="urn:microsoft.com/office/officeart/2005/8/layout/pList1"/>
    <dgm:cxn modelId="{3CA53A5B-96AD-4EE1-B5FA-58D007BC558B}" srcId="{AD3858E7-E36F-4D1D-93F9-1CFAA7A3449A}" destId="{ED5B0CCF-753B-46E6-BAB2-8A18106F8714}" srcOrd="2" destOrd="0" parTransId="{4EA2FFF3-BE45-4B7A-8C44-FD6474E2BA98}" sibTransId="{91F2ED2B-977F-4F8E-A61D-0444A8A68018}"/>
    <dgm:cxn modelId="{F16A78DC-1E8F-467D-8917-9AB01FF057BE}" type="presOf" srcId="{4329D898-6E09-4F03-B0F0-AEBE8C0340FF}" destId="{86F32BC3-9A90-4D5A-A51E-205C38ADFDDA}" srcOrd="0" destOrd="0" presId="urn:microsoft.com/office/officeart/2005/8/layout/pList1"/>
    <dgm:cxn modelId="{ABA8602A-1C4E-4984-B870-E943B5ABC71A}" type="presOf" srcId="{ED5B0CCF-753B-46E6-BAB2-8A18106F8714}" destId="{8B7BD925-95A4-4D9F-97D1-F9B6CA739799}" srcOrd="0" destOrd="0" presId="urn:microsoft.com/office/officeart/2005/8/layout/pList1"/>
    <dgm:cxn modelId="{908BB9EF-8405-4484-85D7-EEB5AC53D662}" type="presOf" srcId="{AD3858E7-E36F-4D1D-93F9-1CFAA7A3449A}" destId="{02870CB7-46DC-457C-AC14-42EFBB1EFCF7}" srcOrd="0" destOrd="0" presId="urn:microsoft.com/office/officeart/2005/8/layout/pList1"/>
    <dgm:cxn modelId="{576B987E-E98E-43B8-AE90-78227FE67675}" type="presParOf" srcId="{02870CB7-46DC-457C-AC14-42EFBB1EFCF7}" destId="{88889085-2CD0-4DC8-89B7-CB284D4546B7}" srcOrd="0" destOrd="0" presId="urn:microsoft.com/office/officeart/2005/8/layout/pList1"/>
    <dgm:cxn modelId="{5CEF9F8F-BAB0-43CE-B5D6-2C6645B1DBFA}" type="presParOf" srcId="{88889085-2CD0-4DC8-89B7-CB284D4546B7}" destId="{D8E0CA1E-DE90-4BBE-BB16-7628444CFB99}" srcOrd="0" destOrd="0" presId="urn:microsoft.com/office/officeart/2005/8/layout/pList1"/>
    <dgm:cxn modelId="{F9C4BF8C-B74B-4A78-BC39-1F1AE55CD0A6}" type="presParOf" srcId="{88889085-2CD0-4DC8-89B7-CB284D4546B7}" destId="{FCFE24C9-C4D6-461C-A96F-AF88E1E898BC}" srcOrd="1" destOrd="0" presId="urn:microsoft.com/office/officeart/2005/8/layout/pList1"/>
    <dgm:cxn modelId="{1BC42135-FC97-4DDA-B345-FA9A87C722F0}" type="presParOf" srcId="{02870CB7-46DC-457C-AC14-42EFBB1EFCF7}" destId="{811E8B38-3CE9-4EB4-A953-5302FCD4FC59}" srcOrd="1" destOrd="0" presId="urn:microsoft.com/office/officeart/2005/8/layout/pList1"/>
    <dgm:cxn modelId="{1C857909-0D63-4157-9741-533EC70FBEB7}" type="presParOf" srcId="{02870CB7-46DC-457C-AC14-42EFBB1EFCF7}" destId="{82797C76-0AA6-413D-96D2-3237616EC7ED}" srcOrd="2" destOrd="0" presId="urn:microsoft.com/office/officeart/2005/8/layout/pList1"/>
    <dgm:cxn modelId="{9AA8B693-549D-49E4-99C7-92129E1A0A9E}" type="presParOf" srcId="{82797C76-0AA6-413D-96D2-3237616EC7ED}" destId="{98B36768-6E9A-4188-990B-575C6862870D}" srcOrd="0" destOrd="0" presId="urn:microsoft.com/office/officeart/2005/8/layout/pList1"/>
    <dgm:cxn modelId="{D027BC00-D294-40EB-8CEB-F636546B9751}" type="presParOf" srcId="{82797C76-0AA6-413D-96D2-3237616EC7ED}" destId="{F2F98777-8C70-4979-9069-FCCC1D529A39}" srcOrd="1" destOrd="0" presId="urn:microsoft.com/office/officeart/2005/8/layout/pList1"/>
    <dgm:cxn modelId="{7D301A97-7698-44FB-96EB-6A12C0B7B464}" type="presParOf" srcId="{02870CB7-46DC-457C-AC14-42EFBB1EFCF7}" destId="{86F32BC3-9A90-4D5A-A51E-205C38ADFDDA}" srcOrd="3" destOrd="0" presId="urn:microsoft.com/office/officeart/2005/8/layout/pList1"/>
    <dgm:cxn modelId="{D290319A-E34B-4629-A8CB-A17ED93F9AA1}" type="presParOf" srcId="{02870CB7-46DC-457C-AC14-42EFBB1EFCF7}" destId="{630BBCC9-E560-4873-8E64-9BACBE7DD27D}" srcOrd="4" destOrd="0" presId="urn:microsoft.com/office/officeart/2005/8/layout/pList1"/>
    <dgm:cxn modelId="{D7648856-7AB6-40D3-AEEA-801021C9ED99}" type="presParOf" srcId="{630BBCC9-E560-4873-8E64-9BACBE7DD27D}" destId="{00127063-3954-412F-B1A4-A6DEBC1E7EF2}" srcOrd="0" destOrd="0" presId="urn:microsoft.com/office/officeart/2005/8/layout/pList1"/>
    <dgm:cxn modelId="{12502211-D9BD-44F6-BA09-232CC093D76B}" type="presParOf" srcId="{630BBCC9-E560-4873-8E64-9BACBE7DD27D}" destId="{8B7BD925-95A4-4D9F-97D1-F9B6CA739799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8B257D1-B520-43B6-ACAC-7BEB2ED32A5B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6CC2331B-F7D0-474D-B1EC-BBED7ACC0F90}">
      <dgm:prSet phldrT="[Text]"/>
      <dgm:spPr/>
      <dgm:t>
        <a:bodyPr/>
        <a:lstStyle/>
        <a:p>
          <a:r>
            <a:rPr lang="cs-CZ" dirty="0" smtClean="0"/>
            <a:t>NAŽKA</a:t>
          </a:r>
          <a:endParaRPr lang="cs-CZ" dirty="0"/>
        </a:p>
      </dgm:t>
    </dgm:pt>
    <dgm:pt modelId="{462633FE-E2E9-4195-B163-1C3AE5C5770B}" type="parTrans" cxnId="{90A0BCB7-4578-41FD-A568-E54C02F77A40}">
      <dgm:prSet/>
      <dgm:spPr/>
      <dgm:t>
        <a:bodyPr/>
        <a:lstStyle/>
        <a:p>
          <a:endParaRPr lang="cs-CZ"/>
        </a:p>
      </dgm:t>
    </dgm:pt>
    <dgm:pt modelId="{AB0898B1-73E2-4B5C-B674-9508EC3AB07B}" type="sibTrans" cxnId="{90A0BCB7-4578-41FD-A568-E54C02F77A40}">
      <dgm:prSet/>
      <dgm:spPr/>
      <dgm:t>
        <a:bodyPr/>
        <a:lstStyle/>
        <a:p>
          <a:endParaRPr lang="cs-CZ"/>
        </a:p>
      </dgm:t>
    </dgm:pt>
    <dgm:pt modelId="{C79D8A3E-C257-4597-9BB5-A7D8E5064BE1}">
      <dgm:prSet phldrT="[Text]"/>
      <dgm:spPr/>
      <dgm:t>
        <a:bodyPr/>
        <a:lstStyle/>
        <a:p>
          <a:r>
            <a:rPr lang="cs-CZ" dirty="0" smtClean="0"/>
            <a:t>OŘÍŠEK</a:t>
          </a:r>
          <a:endParaRPr lang="cs-CZ" dirty="0"/>
        </a:p>
      </dgm:t>
    </dgm:pt>
    <dgm:pt modelId="{24AFC560-525B-40B0-9993-AD36B8A61D68}" type="parTrans" cxnId="{2B38DAB4-C3D2-4C7C-801D-D550B62F0744}">
      <dgm:prSet/>
      <dgm:spPr/>
      <dgm:t>
        <a:bodyPr/>
        <a:lstStyle/>
        <a:p>
          <a:endParaRPr lang="cs-CZ"/>
        </a:p>
      </dgm:t>
    </dgm:pt>
    <dgm:pt modelId="{D3BFDAA0-E9CD-44AD-A6F9-5F16EF4B9859}" type="sibTrans" cxnId="{2B38DAB4-C3D2-4C7C-801D-D550B62F0744}">
      <dgm:prSet/>
      <dgm:spPr/>
      <dgm:t>
        <a:bodyPr/>
        <a:lstStyle/>
        <a:p>
          <a:endParaRPr lang="cs-CZ"/>
        </a:p>
      </dgm:t>
    </dgm:pt>
    <dgm:pt modelId="{5AAB0D35-4939-4BDA-B8B3-CD1351D822E7}">
      <dgm:prSet phldrT="[Text]"/>
      <dgm:spPr/>
      <dgm:t>
        <a:bodyPr/>
        <a:lstStyle/>
        <a:p>
          <a:r>
            <a:rPr lang="cs-CZ" dirty="0" smtClean="0"/>
            <a:t>OBILKA</a:t>
          </a:r>
          <a:endParaRPr lang="cs-CZ" dirty="0"/>
        </a:p>
      </dgm:t>
    </dgm:pt>
    <dgm:pt modelId="{C84676FE-878B-4410-8C3B-D38C7EF8E49D}" type="parTrans" cxnId="{BCF13546-685D-4B34-A25D-6A65DFE53926}">
      <dgm:prSet/>
      <dgm:spPr/>
      <dgm:t>
        <a:bodyPr/>
        <a:lstStyle/>
        <a:p>
          <a:endParaRPr lang="cs-CZ"/>
        </a:p>
      </dgm:t>
    </dgm:pt>
    <dgm:pt modelId="{73EDB244-AF4E-47A4-A6E0-35C701668AA3}" type="sibTrans" cxnId="{BCF13546-685D-4B34-A25D-6A65DFE53926}">
      <dgm:prSet/>
      <dgm:spPr/>
      <dgm:t>
        <a:bodyPr/>
        <a:lstStyle/>
        <a:p>
          <a:endParaRPr lang="cs-CZ"/>
        </a:p>
      </dgm:t>
    </dgm:pt>
    <dgm:pt modelId="{CFABEC89-C7FC-4226-AD2C-E887637B131F}" type="pres">
      <dgm:prSet presAssocID="{68B257D1-B520-43B6-ACAC-7BEB2ED32A5B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F6C925D-2AD3-40E2-8E0C-700EDF49A36B}" type="pres">
      <dgm:prSet presAssocID="{6CC2331B-F7D0-474D-B1EC-BBED7ACC0F90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87B143-54B2-4E82-B2C1-1001B688B7D2}" type="pres">
      <dgm:prSet presAssocID="{AB0898B1-73E2-4B5C-B674-9508EC3AB07B}" presName="sibTrans" presStyleCnt="0"/>
      <dgm:spPr/>
    </dgm:pt>
    <dgm:pt modelId="{15599860-1901-4572-A642-DADD170E3C19}" type="pres">
      <dgm:prSet presAssocID="{C79D8A3E-C257-4597-9BB5-A7D8E5064BE1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3CAC5D-FC6B-4A98-8828-4D4978FC9D11}" type="pres">
      <dgm:prSet presAssocID="{D3BFDAA0-E9CD-44AD-A6F9-5F16EF4B9859}" presName="sibTrans" presStyleCnt="0"/>
      <dgm:spPr/>
    </dgm:pt>
    <dgm:pt modelId="{5DC82CFB-89E0-46B1-BC5A-C1853FF09F0C}" type="pres">
      <dgm:prSet presAssocID="{5AAB0D35-4939-4BDA-B8B3-CD1351D822E7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16DB9A1-AB6F-447E-965B-B6A258CDAD81}" type="presOf" srcId="{6CC2331B-F7D0-474D-B1EC-BBED7ACC0F90}" destId="{8F6C925D-2AD3-40E2-8E0C-700EDF49A36B}" srcOrd="0" destOrd="0" presId="urn:microsoft.com/office/officeart/2005/8/layout/default"/>
    <dgm:cxn modelId="{90A0BCB7-4578-41FD-A568-E54C02F77A40}" srcId="{68B257D1-B520-43B6-ACAC-7BEB2ED32A5B}" destId="{6CC2331B-F7D0-474D-B1EC-BBED7ACC0F90}" srcOrd="0" destOrd="0" parTransId="{462633FE-E2E9-4195-B163-1C3AE5C5770B}" sibTransId="{AB0898B1-73E2-4B5C-B674-9508EC3AB07B}"/>
    <dgm:cxn modelId="{1345D255-7395-4DEB-8554-591EFDD392B4}" type="presOf" srcId="{68B257D1-B520-43B6-ACAC-7BEB2ED32A5B}" destId="{CFABEC89-C7FC-4226-AD2C-E887637B131F}" srcOrd="0" destOrd="0" presId="urn:microsoft.com/office/officeart/2005/8/layout/default"/>
    <dgm:cxn modelId="{2B38DAB4-C3D2-4C7C-801D-D550B62F0744}" srcId="{68B257D1-B520-43B6-ACAC-7BEB2ED32A5B}" destId="{C79D8A3E-C257-4597-9BB5-A7D8E5064BE1}" srcOrd="1" destOrd="0" parTransId="{24AFC560-525B-40B0-9993-AD36B8A61D68}" sibTransId="{D3BFDAA0-E9CD-44AD-A6F9-5F16EF4B9859}"/>
    <dgm:cxn modelId="{3EA14D9E-D042-4286-B5EA-0A07ACA35502}" type="presOf" srcId="{5AAB0D35-4939-4BDA-B8B3-CD1351D822E7}" destId="{5DC82CFB-89E0-46B1-BC5A-C1853FF09F0C}" srcOrd="0" destOrd="0" presId="urn:microsoft.com/office/officeart/2005/8/layout/default"/>
    <dgm:cxn modelId="{0A1F9103-E6BA-4A24-B692-920314B91D60}" type="presOf" srcId="{C79D8A3E-C257-4597-9BB5-A7D8E5064BE1}" destId="{15599860-1901-4572-A642-DADD170E3C19}" srcOrd="0" destOrd="0" presId="urn:microsoft.com/office/officeart/2005/8/layout/default"/>
    <dgm:cxn modelId="{BCF13546-685D-4B34-A25D-6A65DFE53926}" srcId="{68B257D1-B520-43B6-ACAC-7BEB2ED32A5B}" destId="{5AAB0D35-4939-4BDA-B8B3-CD1351D822E7}" srcOrd="2" destOrd="0" parTransId="{C84676FE-878B-4410-8C3B-D38C7EF8E49D}" sibTransId="{73EDB244-AF4E-47A4-A6E0-35C701668AA3}"/>
    <dgm:cxn modelId="{7D0427A6-3A48-4666-BCA0-E9109B1BA2C2}" type="presParOf" srcId="{CFABEC89-C7FC-4226-AD2C-E887637B131F}" destId="{8F6C925D-2AD3-40E2-8E0C-700EDF49A36B}" srcOrd="0" destOrd="0" presId="urn:microsoft.com/office/officeart/2005/8/layout/default"/>
    <dgm:cxn modelId="{AA6AB804-B661-4AB8-9EA0-16733F6BE35D}" type="presParOf" srcId="{CFABEC89-C7FC-4226-AD2C-E887637B131F}" destId="{3987B143-54B2-4E82-B2C1-1001B688B7D2}" srcOrd="1" destOrd="0" presId="urn:microsoft.com/office/officeart/2005/8/layout/default"/>
    <dgm:cxn modelId="{B39D8461-93EE-4D9D-9F5F-7B6F9D660370}" type="presParOf" srcId="{CFABEC89-C7FC-4226-AD2C-E887637B131F}" destId="{15599860-1901-4572-A642-DADD170E3C19}" srcOrd="2" destOrd="0" presId="urn:microsoft.com/office/officeart/2005/8/layout/default"/>
    <dgm:cxn modelId="{CC502084-EC5C-4A4A-8A4E-5CA027EB0359}" type="presParOf" srcId="{CFABEC89-C7FC-4226-AD2C-E887637B131F}" destId="{173CAC5D-FC6B-4A98-8828-4D4978FC9D11}" srcOrd="3" destOrd="0" presId="urn:microsoft.com/office/officeart/2005/8/layout/default"/>
    <dgm:cxn modelId="{12C085CF-7AD6-4753-BF56-91D0B70A9D94}" type="presParOf" srcId="{CFABEC89-C7FC-4226-AD2C-E887637B131F}" destId="{5DC82CFB-89E0-46B1-BC5A-C1853FF09F0C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0594738-D454-470B-ADA5-8932D622993A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DF909C1-778E-4DBE-BC1B-F743243DBB02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PECKOVICE</a:t>
          </a:r>
          <a:endParaRPr lang="cs-CZ" dirty="0"/>
        </a:p>
      </dgm:t>
    </dgm:pt>
    <dgm:pt modelId="{2B43C7B7-2A08-407F-868F-254C4264EB8A}" type="parTrans" cxnId="{397CBD60-276C-4A56-938E-458833C967EB}">
      <dgm:prSet/>
      <dgm:spPr/>
      <dgm:t>
        <a:bodyPr/>
        <a:lstStyle/>
        <a:p>
          <a:endParaRPr lang="cs-CZ"/>
        </a:p>
      </dgm:t>
    </dgm:pt>
    <dgm:pt modelId="{2ACD9C1A-D73D-4906-9718-107624EADABB}" type="sibTrans" cxnId="{397CBD60-276C-4A56-938E-458833C967EB}">
      <dgm:prSet/>
      <dgm:spPr/>
      <dgm:t>
        <a:bodyPr/>
        <a:lstStyle/>
        <a:p>
          <a:endParaRPr lang="cs-CZ"/>
        </a:p>
      </dgm:t>
    </dgm:pt>
    <dgm:pt modelId="{D41C9A3B-3BE6-4851-91D3-309163FBDE78}">
      <dgm:prSet phldrT="[Text]"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r>
            <a:rPr lang="cs-CZ" dirty="0" smtClean="0"/>
            <a:t>MALVICE</a:t>
          </a:r>
          <a:endParaRPr lang="cs-CZ" dirty="0"/>
        </a:p>
      </dgm:t>
    </dgm:pt>
    <dgm:pt modelId="{DFFC0069-D447-458D-A90A-878361979398}" type="parTrans" cxnId="{3A70A56A-C0C3-416C-8ACE-DAB19D934F9F}">
      <dgm:prSet/>
      <dgm:spPr/>
      <dgm:t>
        <a:bodyPr/>
        <a:lstStyle/>
        <a:p>
          <a:endParaRPr lang="cs-CZ"/>
        </a:p>
      </dgm:t>
    </dgm:pt>
    <dgm:pt modelId="{49B97413-BC2E-4292-BAAB-D4D08BD07E3A}" type="sibTrans" cxnId="{3A70A56A-C0C3-416C-8ACE-DAB19D934F9F}">
      <dgm:prSet/>
      <dgm:spPr/>
      <dgm:t>
        <a:bodyPr/>
        <a:lstStyle/>
        <a:p>
          <a:endParaRPr lang="cs-CZ"/>
        </a:p>
      </dgm:t>
    </dgm:pt>
    <dgm:pt modelId="{DFC9F0AC-D585-4987-AA1D-CF2BE68310BE}">
      <dgm:prSet phldrT="[Text]"/>
      <dgm:spPr/>
      <dgm:t>
        <a:bodyPr/>
        <a:lstStyle/>
        <a:p>
          <a:r>
            <a:rPr lang="cs-CZ" dirty="0" smtClean="0"/>
            <a:t>BOBULE</a:t>
          </a:r>
          <a:endParaRPr lang="cs-CZ" dirty="0"/>
        </a:p>
      </dgm:t>
    </dgm:pt>
    <dgm:pt modelId="{964A1200-2A4E-4258-8865-79FB50BD0B0D}" type="parTrans" cxnId="{5A340387-8B07-4874-8E5B-24277B87792C}">
      <dgm:prSet/>
      <dgm:spPr/>
      <dgm:t>
        <a:bodyPr/>
        <a:lstStyle/>
        <a:p>
          <a:endParaRPr lang="cs-CZ"/>
        </a:p>
      </dgm:t>
    </dgm:pt>
    <dgm:pt modelId="{1FAC5EAA-80EB-460B-AE00-60D7B8E5DB91}" type="sibTrans" cxnId="{5A340387-8B07-4874-8E5B-24277B87792C}">
      <dgm:prSet/>
      <dgm:spPr/>
      <dgm:t>
        <a:bodyPr/>
        <a:lstStyle/>
        <a:p>
          <a:endParaRPr lang="cs-CZ"/>
        </a:p>
      </dgm:t>
    </dgm:pt>
    <dgm:pt modelId="{674F8853-8F18-4D14-8CE7-093EE3DEBFD0}" type="pres">
      <dgm:prSet presAssocID="{F0594738-D454-470B-ADA5-8932D622993A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CE6AAC1-D096-4A09-B1C3-A699B903768F}" type="pres">
      <dgm:prSet presAssocID="{4DF909C1-778E-4DBE-BC1B-F743243DBB02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8DB96E-8406-4FD4-9EAC-41383DB0CF17}" type="pres">
      <dgm:prSet presAssocID="{2ACD9C1A-D73D-4906-9718-107624EADABB}" presName="sibTrans" presStyleCnt="0"/>
      <dgm:spPr/>
    </dgm:pt>
    <dgm:pt modelId="{37BA600B-A6A2-4A30-AD3E-0892D5120666}" type="pres">
      <dgm:prSet presAssocID="{D41C9A3B-3BE6-4851-91D3-309163FBDE78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0520C4-14B5-4E6A-A60D-D233D4BB3FEA}" type="pres">
      <dgm:prSet presAssocID="{49B97413-BC2E-4292-BAAB-D4D08BD07E3A}" presName="sibTrans" presStyleCnt="0"/>
      <dgm:spPr/>
    </dgm:pt>
    <dgm:pt modelId="{DE136C25-19D6-4D34-9265-9FF44880659E}" type="pres">
      <dgm:prSet presAssocID="{DFC9F0AC-D585-4987-AA1D-CF2BE68310BE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A70A56A-C0C3-416C-8ACE-DAB19D934F9F}" srcId="{F0594738-D454-470B-ADA5-8932D622993A}" destId="{D41C9A3B-3BE6-4851-91D3-309163FBDE78}" srcOrd="1" destOrd="0" parTransId="{DFFC0069-D447-458D-A90A-878361979398}" sibTransId="{49B97413-BC2E-4292-BAAB-D4D08BD07E3A}"/>
    <dgm:cxn modelId="{397CBD60-276C-4A56-938E-458833C967EB}" srcId="{F0594738-D454-470B-ADA5-8932D622993A}" destId="{4DF909C1-778E-4DBE-BC1B-F743243DBB02}" srcOrd="0" destOrd="0" parTransId="{2B43C7B7-2A08-407F-868F-254C4264EB8A}" sibTransId="{2ACD9C1A-D73D-4906-9718-107624EADABB}"/>
    <dgm:cxn modelId="{5A340387-8B07-4874-8E5B-24277B87792C}" srcId="{F0594738-D454-470B-ADA5-8932D622993A}" destId="{DFC9F0AC-D585-4987-AA1D-CF2BE68310BE}" srcOrd="2" destOrd="0" parTransId="{964A1200-2A4E-4258-8865-79FB50BD0B0D}" sibTransId="{1FAC5EAA-80EB-460B-AE00-60D7B8E5DB91}"/>
    <dgm:cxn modelId="{D361172B-ACDE-4AAE-B20C-B93FFBE70607}" type="presOf" srcId="{DFC9F0AC-D585-4987-AA1D-CF2BE68310BE}" destId="{DE136C25-19D6-4D34-9265-9FF44880659E}" srcOrd="0" destOrd="0" presId="urn:microsoft.com/office/officeart/2005/8/layout/default"/>
    <dgm:cxn modelId="{70D69996-D97E-4913-95DD-597BE7807B4A}" type="presOf" srcId="{4DF909C1-778E-4DBE-BC1B-F743243DBB02}" destId="{3CE6AAC1-D096-4A09-B1C3-A699B903768F}" srcOrd="0" destOrd="0" presId="urn:microsoft.com/office/officeart/2005/8/layout/default"/>
    <dgm:cxn modelId="{727C7E43-B7C5-428E-ABA5-6F3CE1FE5A68}" type="presOf" srcId="{F0594738-D454-470B-ADA5-8932D622993A}" destId="{674F8853-8F18-4D14-8CE7-093EE3DEBFD0}" srcOrd="0" destOrd="0" presId="urn:microsoft.com/office/officeart/2005/8/layout/default"/>
    <dgm:cxn modelId="{7E5E600B-A110-4412-8248-7D3E5E723E2C}" type="presOf" srcId="{D41C9A3B-3BE6-4851-91D3-309163FBDE78}" destId="{37BA600B-A6A2-4A30-AD3E-0892D5120666}" srcOrd="0" destOrd="0" presId="urn:microsoft.com/office/officeart/2005/8/layout/default"/>
    <dgm:cxn modelId="{855AD93B-3685-4C80-B13E-B04862B37123}" type="presParOf" srcId="{674F8853-8F18-4D14-8CE7-093EE3DEBFD0}" destId="{3CE6AAC1-D096-4A09-B1C3-A699B903768F}" srcOrd="0" destOrd="0" presId="urn:microsoft.com/office/officeart/2005/8/layout/default"/>
    <dgm:cxn modelId="{402D6A17-8A9B-4D5B-9F8A-AFF30E3F47D6}" type="presParOf" srcId="{674F8853-8F18-4D14-8CE7-093EE3DEBFD0}" destId="{6A8DB96E-8406-4FD4-9EAC-41383DB0CF17}" srcOrd="1" destOrd="0" presId="urn:microsoft.com/office/officeart/2005/8/layout/default"/>
    <dgm:cxn modelId="{CC0E6BF7-B884-4534-BC9D-368F66A23CBC}" type="presParOf" srcId="{674F8853-8F18-4D14-8CE7-093EE3DEBFD0}" destId="{37BA600B-A6A2-4A30-AD3E-0892D5120666}" srcOrd="2" destOrd="0" presId="urn:microsoft.com/office/officeart/2005/8/layout/default"/>
    <dgm:cxn modelId="{8E2DC201-B8AA-4888-BEEF-DBF4BB1A2040}" type="presParOf" srcId="{674F8853-8F18-4D14-8CE7-093EE3DEBFD0}" destId="{050520C4-14B5-4E6A-A60D-D233D4BB3FEA}" srcOrd="3" destOrd="0" presId="urn:microsoft.com/office/officeart/2005/8/layout/default"/>
    <dgm:cxn modelId="{5DF626FF-282F-4799-A67B-1638BE7AE9D9}" type="presParOf" srcId="{674F8853-8F18-4D14-8CE7-093EE3DEBFD0}" destId="{DE136C25-19D6-4D34-9265-9FF44880659E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68B257D1-B520-43B6-ACAC-7BEB2ED32A5B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6CC2331B-F7D0-474D-B1EC-BBED7ACC0F90}">
      <dgm:prSet phldrT="[Text]"/>
      <dgm:spPr/>
      <dgm:t>
        <a:bodyPr/>
        <a:lstStyle/>
        <a:p>
          <a:r>
            <a:rPr lang="cs-CZ" dirty="0" smtClean="0"/>
            <a:t>LUSK</a:t>
          </a:r>
          <a:endParaRPr lang="cs-CZ" dirty="0"/>
        </a:p>
      </dgm:t>
    </dgm:pt>
    <dgm:pt modelId="{462633FE-E2E9-4195-B163-1C3AE5C5770B}" type="parTrans" cxnId="{90A0BCB7-4578-41FD-A568-E54C02F77A40}">
      <dgm:prSet/>
      <dgm:spPr/>
      <dgm:t>
        <a:bodyPr/>
        <a:lstStyle/>
        <a:p>
          <a:endParaRPr lang="cs-CZ"/>
        </a:p>
      </dgm:t>
    </dgm:pt>
    <dgm:pt modelId="{AB0898B1-73E2-4B5C-B674-9508EC3AB07B}" type="sibTrans" cxnId="{90A0BCB7-4578-41FD-A568-E54C02F77A40}">
      <dgm:prSet/>
      <dgm:spPr/>
      <dgm:t>
        <a:bodyPr/>
        <a:lstStyle/>
        <a:p>
          <a:endParaRPr lang="cs-CZ"/>
        </a:p>
      </dgm:t>
    </dgm:pt>
    <dgm:pt modelId="{C79D8A3E-C257-4597-9BB5-A7D8E5064BE1}">
      <dgm:prSet phldrT="[Text]"/>
      <dgm:spPr/>
      <dgm:t>
        <a:bodyPr/>
        <a:lstStyle/>
        <a:p>
          <a:r>
            <a:rPr lang="cs-CZ" dirty="0" smtClean="0"/>
            <a:t>MĚCHÝŘEK</a:t>
          </a:r>
          <a:endParaRPr lang="cs-CZ" dirty="0"/>
        </a:p>
      </dgm:t>
    </dgm:pt>
    <dgm:pt modelId="{24AFC560-525B-40B0-9993-AD36B8A61D68}" type="parTrans" cxnId="{2B38DAB4-C3D2-4C7C-801D-D550B62F0744}">
      <dgm:prSet/>
      <dgm:spPr/>
      <dgm:t>
        <a:bodyPr/>
        <a:lstStyle/>
        <a:p>
          <a:endParaRPr lang="cs-CZ"/>
        </a:p>
      </dgm:t>
    </dgm:pt>
    <dgm:pt modelId="{D3BFDAA0-E9CD-44AD-A6F9-5F16EF4B9859}" type="sibTrans" cxnId="{2B38DAB4-C3D2-4C7C-801D-D550B62F0744}">
      <dgm:prSet/>
      <dgm:spPr/>
      <dgm:t>
        <a:bodyPr/>
        <a:lstStyle/>
        <a:p>
          <a:endParaRPr lang="cs-CZ"/>
        </a:p>
      </dgm:t>
    </dgm:pt>
    <dgm:pt modelId="{5AAB0D35-4939-4BDA-B8B3-CD1351D822E7}">
      <dgm:prSet phldrT="[Text]"/>
      <dgm:spPr/>
      <dgm:t>
        <a:bodyPr/>
        <a:lstStyle/>
        <a:p>
          <a:r>
            <a:rPr lang="cs-CZ" dirty="0" smtClean="0"/>
            <a:t>TOBOLKA</a:t>
          </a:r>
          <a:endParaRPr lang="cs-CZ" dirty="0"/>
        </a:p>
      </dgm:t>
    </dgm:pt>
    <dgm:pt modelId="{C84676FE-878B-4410-8C3B-D38C7EF8E49D}" type="parTrans" cxnId="{BCF13546-685D-4B34-A25D-6A65DFE53926}">
      <dgm:prSet/>
      <dgm:spPr/>
      <dgm:t>
        <a:bodyPr/>
        <a:lstStyle/>
        <a:p>
          <a:endParaRPr lang="cs-CZ"/>
        </a:p>
      </dgm:t>
    </dgm:pt>
    <dgm:pt modelId="{73EDB244-AF4E-47A4-A6E0-35C701668AA3}" type="sibTrans" cxnId="{BCF13546-685D-4B34-A25D-6A65DFE53926}">
      <dgm:prSet/>
      <dgm:spPr/>
      <dgm:t>
        <a:bodyPr/>
        <a:lstStyle/>
        <a:p>
          <a:endParaRPr lang="cs-CZ"/>
        </a:p>
      </dgm:t>
    </dgm:pt>
    <dgm:pt modelId="{338B9ACD-6289-4B35-B998-BE5675E8E41F}">
      <dgm:prSet phldrT="[Text]"/>
      <dgm:spPr/>
      <dgm:t>
        <a:bodyPr/>
        <a:lstStyle/>
        <a:p>
          <a:r>
            <a:rPr lang="cs-CZ" dirty="0" smtClean="0"/>
            <a:t>ŠEŠULE</a:t>
          </a:r>
          <a:endParaRPr lang="cs-CZ" dirty="0"/>
        </a:p>
      </dgm:t>
    </dgm:pt>
    <dgm:pt modelId="{553D93D4-B118-4C55-939E-69B105911058}" type="parTrans" cxnId="{F192032C-9033-4F25-8611-147A4D40FF50}">
      <dgm:prSet/>
      <dgm:spPr/>
      <dgm:t>
        <a:bodyPr/>
        <a:lstStyle/>
        <a:p>
          <a:endParaRPr lang="cs-CZ"/>
        </a:p>
      </dgm:t>
    </dgm:pt>
    <dgm:pt modelId="{C1995324-7921-4291-A8B9-2D93ACA5AF47}" type="sibTrans" cxnId="{F192032C-9033-4F25-8611-147A4D40FF50}">
      <dgm:prSet/>
      <dgm:spPr/>
      <dgm:t>
        <a:bodyPr/>
        <a:lstStyle/>
        <a:p>
          <a:endParaRPr lang="cs-CZ"/>
        </a:p>
      </dgm:t>
    </dgm:pt>
    <dgm:pt modelId="{CFABEC89-C7FC-4226-AD2C-E887637B131F}" type="pres">
      <dgm:prSet presAssocID="{68B257D1-B520-43B6-ACAC-7BEB2ED32A5B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F6C925D-2AD3-40E2-8E0C-700EDF49A36B}" type="pres">
      <dgm:prSet presAssocID="{6CC2331B-F7D0-474D-B1EC-BBED7ACC0F90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87B143-54B2-4E82-B2C1-1001B688B7D2}" type="pres">
      <dgm:prSet presAssocID="{AB0898B1-73E2-4B5C-B674-9508EC3AB07B}" presName="sibTrans" presStyleCnt="0"/>
      <dgm:spPr/>
    </dgm:pt>
    <dgm:pt modelId="{15599860-1901-4572-A642-DADD170E3C19}" type="pres">
      <dgm:prSet presAssocID="{C79D8A3E-C257-4597-9BB5-A7D8E5064BE1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3CAC5D-FC6B-4A98-8828-4D4978FC9D11}" type="pres">
      <dgm:prSet presAssocID="{D3BFDAA0-E9CD-44AD-A6F9-5F16EF4B9859}" presName="sibTrans" presStyleCnt="0"/>
      <dgm:spPr/>
    </dgm:pt>
    <dgm:pt modelId="{5DC82CFB-89E0-46B1-BC5A-C1853FF09F0C}" type="pres">
      <dgm:prSet presAssocID="{5AAB0D35-4939-4BDA-B8B3-CD1351D822E7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536747-1BD5-49A4-A37A-15622DDA5AAB}" type="pres">
      <dgm:prSet presAssocID="{73EDB244-AF4E-47A4-A6E0-35C701668AA3}" presName="sibTrans" presStyleCnt="0"/>
      <dgm:spPr/>
    </dgm:pt>
    <dgm:pt modelId="{DB6378BC-5DDD-42EE-A12F-1D70DF376F5E}" type="pres">
      <dgm:prSet presAssocID="{338B9ACD-6289-4B35-B998-BE5675E8E41F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3F982A6-2EC4-4D57-B5BC-76FCC8467BE1}" type="presOf" srcId="{C79D8A3E-C257-4597-9BB5-A7D8E5064BE1}" destId="{15599860-1901-4572-A642-DADD170E3C19}" srcOrd="0" destOrd="0" presId="urn:microsoft.com/office/officeart/2005/8/layout/default"/>
    <dgm:cxn modelId="{90A0BCB7-4578-41FD-A568-E54C02F77A40}" srcId="{68B257D1-B520-43B6-ACAC-7BEB2ED32A5B}" destId="{6CC2331B-F7D0-474D-B1EC-BBED7ACC0F90}" srcOrd="0" destOrd="0" parTransId="{462633FE-E2E9-4195-B163-1C3AE5C5770B}" sibTransId="{AB0898B1-73E2-4B5C-B674-9508EC3AB07B}"/>
    <dgm:cxn modelId="{9A2B72C8-DD83-4E97-A0BF-FCE401E045BC}" type="presOf" srcId="{338B9ACD-6289-4B35-B998-BE5675E8E41F}" destId="{DB6378BC-5DDD-42EE-A12F-1D70DF376F5E}" srcOrd="0" destOrd="0" presId="urn:microsoft.com/office/officeart/2005/8/layout/default"/>
    <dgm:cxn modelId="{26B85877-E345-4857-8D38-AF0C94FC663E}" type="presOf" srcId="{68B257D1-B520-43B6-ACAC-7BEB2ED32A5B}" destId="{CFABEC89-C7FC-4226-AD2C-E887637B131F}" srcOrd="0" destOrd="0" presId="urn:microsoft.com/office/officeart/2005/8/layout/default"/>
    <dgm:cxn modelId="{F192032C-9033-4F25-8611-147A4D40FF50}" srcId="{68B257D1-B520-43B6-ACAC-7BEB2ED32A5B}" destId="{338B9ACD-6289-4B35-B998-BE5675E8E41F}" srcOrd="3" destOrd="0" parTransId="{553D93D4-B118-4C55-939E-69B105911058}" sibTransId="{C1995324-7921-4291-A8B9-2D93ACA5AF47}"/>
    <dgm:cxn modelId="{2B38DAB4-C3D2-4C7C-801D-D550B62F0744}" srcId="{68B257D1-B520-43B6-ACAC-7BEB2ED32A5B}" destId="{C79D8A3E-C257-4597-9BB5-A7D8E5064BE1}" srcOrd="1" destOrd="0" parTransId="{24AFC560-525B-40B0-9993-AD36B8A61D68}" sibTransId="{D3BFDAA0-E9CD-44AD-A6F9-5F16EF4B9859}"/>
    <dgm:cxn modelId="{7F9324DC-D0E7-4679-B234-D44CA1DBD110}" type="presOf" srcId="{6CC2331B-F7D0-474D-B1EC-BBED7ACC0F90}" destId="{8F6C925D-2AD3-40E2-8E0C-700EDF49A36B}" srcOrd="0" destOrd="0" presId="urn:microsoft.com/office/officeart/2005/8/layout/default"/>
    <dgm:cxn modelId="{BCF13546-685D-4B34-A25D-6A65DFE53926}" srcId="{68B257D1-B520-43B6-ACAC-7BEB2ED32A5B}" destId="{5AAB0D35-4939-4BDA-B8B3-CD1351D822E7}" srcOrd="2" destOrd="0" parTransId="{C84676FE-878B-4410-8C3B-D38C7EF8E49D}" sibTransId="{73EDB244-AF4E-47A4-A6E0-35C701668AA3}"/>
    <dgm:cxn modelId="{2D7E4EB0-DACA-46CA-A2EA-76C895577A20}" type="presOf" srcId="{5AAB0D35-4939-4BDA-B8B3-CD1351D822E7}" destId="{5DC82CFB-89E0-46B1-BC5A-C1853FF09F0C}" srcOrd="0" destOrd="0" presId="urn:microsoft.com/office/officeart/2005/8/layout/default"/>
    <dgm:cxn modelId="{F23D5C41-1EF7-4A8F-A272-461278366D01}" type="presParOf" srcId="{CFABEC89-C7FC-4226-AD2C-E887637B131F}" destId="{8F6C925D-2AD3-40E2-8E0C-700EDF49A36B}" srcOrd="0" destOrd="0" presId="urn:microsoft.com/office/officeart/2005/8/layout/default"/>
    <dgm:cxn modelId="{28F949A1-7F49-4BBB-9728-CC9079F40061}" type="presParOf" srcId="{CFABEC89-C7FC-4226-AD2C-E887637B131F}" destId="{3987B143-54B2-4E82-B2C1-1001B688B7D2}" srcOrd="1" destOrd="0" presId="urn:microsoft.com/office/officeart/2005/8/layout/default"/>
    <dgm:cxn modelId="{263F9B1A-09FA-42B6-A96D-6AE7F7D49D60}" type="presParOf" srcId="{CFABEC89-C7FC-4226-AD2C-E887637B131F}" destId="{15599860-1901-4572-A642-DADD170E3C19}" srcOrd="2" destOrd="0" presId="urn:microsoft.com/office/officeart/2005/8/layout/default"/>
    <dgm:cxn modelId="{185017FD-11D8-46DA-A065-FA2179057639}" type="presParOf" srcId="{CFABEC89-C7FC-4226-AD2C-E887637B131F}" destId="{173CAC5D-FC6B-4A98-8828-4D4978FC9D11}" srcOrd="3" destOrd="0" presId="urn:microsoft.com/office/officeart/2005/8/layout/default"/>
    <dgm:cxn modelId="{D1F4005D-E981-4EF7-9C35-9E16274DF590}" type="presParOf" srcId="{CFABEC89-C7FC-4226-AD2C-E887637B131F}" destId="{5DC82CFB-89E0-46B1-BC5A-C1853FF09F0C}" srcOrd="4" destOrd="0" presId="urn:microsoft.com/office/officeart/2005/8/layout/default"/>
    <dgm:cxn modelId="{C468E446-1DCB-4A98-A090-3917A3848DC4}" type="presParOf" srcId="{CFABEC89-C7FC-4226-AD2C-E887637B131F}" destId="{B8536747-1BD5-49A4-A37A-15622DDA5AAB}" srcOrd="5" destOrd="0" presId="urn:microsoft.com/office/officeart/2005/8/layout/default"/>
    <dgm:cxn modelId="{8150A83E-90FC-4BD1-877E-E70B2BD55678}" type="presParOf" srcId="{CFABEC89-C7FC-4226-AD2C-E887637B131F}" destId="{DB6378BC-5DDD-42EE-A12F-1D70DF376F5E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142BD4B1-6A11-4E47-82DD-11B724403809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1F90CAF-91D4-461C-A564-0A75677F9AEE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PLOD</a:t>
          </a:r>
          <a:endParaRPr lang="cs-CZ" dirty="0"/>
        </a:p>
      </dgm:t>
    </dgm:pt>
    <dgm:pt modelId="{8535776B-65C2-46C4-AC9F-89A6A9B5BDE1}" type="parTrans" cxnId="{88C215DF-8EFB-4C91-8525-07DB765223D0}">
      <dgm:prSet/>
      <dgm:spPr/>
      <dgm:t>
        <a:bodyPr/>
        <a:lstStyle/>
        <a:p>
          <a:endParaRPr lang="cs-CZ"/>
        </a:p>
      </dgm:t>
    </dgm:pt>
    <dgm:pt modelId="{BA83BFBC-2A69-4F5B-8B87-19AC3C80E86D}" type="sibTrans" cxnId="{88C215DF-8EFB-4C91-8525-07DB765223D0}">
      <dgm:prSet/>
      <dgm:spPr/>
      <dgm:t>
        <a:bodyPr/>
        <a:lstStyle/>
        <a:p>
          <a:endParaRPr lang="cs-CZ"/>
        </a:p>
      </dgm:t>
    </dgm:pt>
    <dgm:pt modelId="{17608DFD-8AE8-4457-9ECD-8EFD1701A80B}">
      <dgm:prSet phldrT="[Text]"/>
      <dgm:spPr/>
      <dgm:t>
        <a:bodyPr/>
        <a:lstStyle/>
        <a:p>
          <a:r>
            <a:rPr lang="cs-CZ" dirty="0" smtClean="0"/>
            <a:t>VZNIKNE Z JEDNOHO KVĚTU</a:t>
          </a:r>
          <a:endParaRPr lang="cs-CZ" dirty="0"/>
        </a:p>
      </dgm:t>
    </dgm:pt>
    <dgm:pt modelId="{7220E0B0-41F1-421D-8E6E-583D6B933500}" type="parTrans" cxnId="{01095A9A-598C-4A2E-BC2E-39AF2E0C6D7C}">
      <dgm:prSet/>
      <dgm:spPr/>
      <dgm:t>
        <a:bodyPr/>
        <a:lstStyle/>
        <a:p>
          <a:endParaRPr lang="cs-CZ"/>
        </a:p>
      </dgm:t>
    </dgm:pt>
    <dgm:pt modelId="{ED469D61-0ABF-45F3-8A60-1DA3BF3E5200}" type="sibTrans" cxnId="{01095A9A-598C-4A2E-BC2E-39AF2E0C6D7C}">
      <dgm:prSet/>
      <dgm:spPr/>
      <dgm:t>
        <a:bodyPr/>
        <a:lstStyle/>
        <a:p>
          <a:endParaRPr lang="cs-CZ"/>
        </a:p>
      </dgm:t>
    </dgm:pt>
    <dgm:pt modelId="{CD11AF0F-A9D5-4022-B888-7B4CF5409CC9}">
      <dgm:prSet phldrT="[Text]"/>
      <dgm:spPr/>
      <dgm:t>
        <a:bodyPr/>
        <a:lstStyle/>
        <a:p>
          <a:r>
            <a:rPr lang="cs-CZ" dirty="0" smtClean="0"/>
            <a:t>PŘÍKLAD: MALVICE JABLKA</a:t>
          </a:r>
          <a:endParaRPr lang="cs-CZ" dirty="0"/>
        </a:p>
      </dgm:t>
    </dgm:pt>
    <dgm:pt modelId="{54085BF8-BDCC-41F7-8118-992FF9D938CA}" type="parTrans" cxnId="{C824D52A-F340-4FD6-BF39-BC5C2702C2BF}">
      <dgm:prSet/>
      <dgm:spPr/>
      <dgm:t>
        <a:bodyPr/>
        <a:lstStyle/>
        <a:p>
          <a:endParaRPr lang="cs-CZ"/>
        </a:p>
      </dgm:t>
    </dgm:pt>
    <dgm:pt modelId="{8463A3C4-ED8E-4785-8E77-75BFF2FF96E9}" type="sibTrans" cxnId="{C824D52A-F340-4FD6-BF39-BC5C2702C2BF}">
      <dgm:prSet/>
      <dgm:spPr/>
      <dgm:t>
        <a:bodyPr/>
        <a:lstStyle/>
        <a:p>
          <a:endParaRPr lang="cs-CZ"/>
        </a:p>
      </dgm:t>
    </dgm:pt>
    <dgm:pt modelId="{24ECD8BD-D208-4A8E-A013-BAF97C384983}">
      <dgm:prSet phldrT="[Text]"/>
      <dgm:spPr>
        <a:solidFill>
          <a:schemeClr val="tx2">
            <a:lumMod val="50000"/>
          </a:schemeClr>
        </a:solidFill>
      </dgm:spPr>
      <dgm:t>
        <a:bodyPr/>
        <a:lstStyle/>
        <a:p>
          <a:r>
            <a:rPr lang="cs-CZ" dirty="0" smtClean="0"/>
            <a:t>SOUPLODÍ</a:t>
          </a:r>
          <a:endParaRPr lang="cs-CZ" dirty="0"/>
        </a:p>
      </dgm:t>
    </dgm:pt>
    <dgm:pt modelId="{5112FF6C-1B64-46C8-9A3E-8831A52E2AE6}" type="parTrans" cxnId="{1A70795D-D21C-4CE2-80B0-10FA9D058EBE}">
      <dgm:prSet/>
      <dgm:spPr/>
      <dgm:t>
        <a:bodyPr/>
        <a:lstStyle/>
        <a:p>
          <a:endParaRPr lang="cs-CZ"/>
        </a:p>
      </dgm:t>
    </dgm:pt>
    <dgm:pt modelId="{860CD734-8AF9-4291-A366-C2B941604088}" type="sibTrans" cxnId="{1A70795D-D21C-4CE2-80B0-10FA9D058EBE}">
      <dgm:prSet/>
      <dgm:spPr/>
      <dgm:t>
        <a:bodyPr/>
        <a:lstStyle/>
        <a:p>
          <a:endParaRPr lang="cs-CZ"/>
        </a:p>
      </dgm:t>
    </dgm:pt>
    <dgm:pt modelId="{08530D26-278B-47B3-BA82-1F00ED935CF5}">
      <dgm:prSet phldrT="[Text]"/>
      <dgm:spPr/>
      <dgm:t>
        <a:bodyPr/>
        <a:lstStyle/>
        <a:p>
          <a:r>
            <a:rPr lang="cs-CZ" dirty="0" smtClean="0"/>
            <a:t>Z JEDNOHO KVĚTU VZNIKNE VÍCE PLODŮ </a:t>
          </a:r>
          <a:endParaRPr lang="cs-CZ" dirty="0"/>
        </a:p>
      </dgm:t>
    </dgm:pt>
    <dgm:pt modelId="{B745097E-14B5-45C8-9D6C-2AB87F708A4B}" type="parTrans" cxnId="{1DFA6868-45F9-434F-A5F5-D631E7FC0815}">
      <dgm:prSet/>
      <dgm:spPr/>
      <dgm:t>
        <a:bodyPr/>
        <a:lstStyle/>
        <a:p>
          <a:endParaRPr lang="cs-CZ"/>
        </a:p>
      </dgm:t>
    </dgm:pt>
    <dgm:pt modelId="{C89CFCB1-CD3E-4449-8927-05CEBAFA28C4}" type="sibTrans" cxnId="{1DFA6868-45F9-434F-A5F5-D631E7FC0815}">
      <dgm:prSet/>
      <dgm:spPr/>
      <dgm:t>
        <a:bodyPr/>
        <a:lstStyle/>
        <a:p>
          <a:endParaRPr lang="cs-CZ"/>
        </a:p>
      </dgm:t>
    </dgm:pt>
    <dgm:pt modelId="{1070B0D2-2711-493F-88CC-A1389720DA4F}">
      <dgm:prSet phldrT="[Text]"/>
      <dgm:spPr/>
      <dgm:t>
        <a:bodyPr/>
        <a:lstStyle/>
        <a:p>
          <a:r>
            <a:rPr lang="cs-CZ" dirty="0" smtClean="0"/>
            <a:t>PŘÍKLAD: SOUPLODÍ NAŽEK JAHODY</a:t>
          </a:r>
          <a:endParaRPr lang="cs-CZ" dirty="0"/>
        </a:p>
      </dgm:t>
    </dgm:pt>
    <dgm:pt modelId="{D6A2E86C-1B2C-441E-92AD-B070143480F1}" type="parTrans" cxnId="{0F08CCC9-4AA0-4D37-A15F-4B13656A83C8}">
      <dgm:prSet/>
      <dgm:spPr/>
      <dgm:t>
        <a:bodyPr/>
        <a:lstStyle/>
        <a:p>
          <a:endParaRPr lang="cs-CZ"/>
        </a:p>
      </dgm:t>
    </dgm:pt>
    <dgm:pt modelId="{2D3DB4FF-86B0-4D3E-9475-57CAD45D1EA7}" type="sibTrans" cxnId="{0F08CCC9-4AA0-4D37-A15F-4B13656A83C8}">
      <dgm:prSet/>
      <dgm:spPr/>
      <dgm:t>
        <a:bodyPr/>
        <a:lstStyle/>
        <a:p>
          <a:endParaRPr lang="cs-CZ"/>
        </a:p>
      </dgm:t>
    </dgm:pt>
    <dgm:pt modelId="{7C402523-D7B1-46E3-8D7B-13439929CFD3}">
      <dgm:prSet/>
      <dgm:spPr>
        <a:solidFill>
          <a:srgbClr val="002060"/>
        </a:solidFill>
      </dgm:spPr>
      <dgm:t>
        <a:bodyPr/>
        <a:lstStyle/>
        <a:p>
          <a:r>
            <a:rPr lang="cs-CZ" dirty="0" smtClean="0"/>
            <a:t>PLODENSTVÍ</a:t>
          </a:r>
          <a:endParaRPr lang="cs-CZ" dirty="0"/>
        </a:p>
      </dgm:t>
    </dgm:pt>
    <dgm:pt modelId="{4E3F518E-3776-48F8-8F59-A5DF2C2584CF}" type="parTrans" cxnId="{E5EEC08E-99CA-45AA-B274-D89AADC74D82}">
      <dgm:prSet/>
      <dgm:spPr/>
      <dgm:t>
        <a:bodyPr/>
        <a:lstStyle/>
        <a:p>
          <a:endParaRPr lang="cs-CZ"/>
        </a:p>
      </dgm:t>
    </dgm:pt>
    <dgm:pt modelId="{BFA40510-21DA-4896-9409-A4F764C95415}" type="sibTrans" cxnId="{E5EEC08E-99CA-45AA-B274-D89AADC74D82}">
      <dgm:prSet/>
      <dgm:spPr/>
      <dgm:t>
        <a:bodyPr/>
        <a:lstStyle/>
        <a:p>
          <a:endParaRPr lang="cs-CZ"/>
        </a:p>
      </dgm:t>
    </dgm:pt>
    <dgm:pt modelId="{6AD20143-8055-4258-B3EE-1935858EBD69}">
      <dgm:prSet/>
      <dgm:spPr/>
      <dgm:t>
        <a:bodyPr/>
        <a:lstStyle/>
        <a:p>
          <a:r>
            <a:rPr lang="cs-CZ" dirty="0" smtClean="0"/>
            <a:t>VZNIKNE S KVĚTENSTVÍ</a:t>
          </a:r>
          <a:endParaRPr lang="cs-CZ" dirty="0"/>
        </a:p>
      </dgm:t>
    </dgm:pt>
    <dgm:pt modelId="{E9A6CE0D-3612-4F9E-A4EA-BE9CFCA69503}" type="parTrans" cxnId="{8C024797-91AD-46F9-AD4D-7590696EDF2F}">
      <dgm:prSet/>
      <dgm:spPr/>
      <dgm:t>
        <a:bodyPr/>
        <a:lstStyle/>
        <a:p>
          <a:endParaRPr lang="cs-CZ"/>
        </a:p>
      </dgm:t>
    </dgm:pt>
    <dgm:pt modelId="{0F7B23E7-BE1D-45C3-B5FC-25BE368F4A8E}" type="sibTrans" cxnId="{8C024797-91AD-46F9-AD4D-7590696EDF2F}">
      <dgm:prSet/>
      <dgm:spPr/>
      <dgm:t>
        <a:bodyPr/>
        <a:lstStyle/>
        <a:p>
          <a:endParaRPr lang="cs-CZ"/>
        </a:p>
      </dgm:t>
    </dgm:pt>
    <dgm:pt modelId="{F4E38497-E714-497C-A533-FB13F3E56F6C}">
      <dgm:prSet/>
      <dgm:spPr/>
      <dgm:t>
        <a:bodyPr/>
        <a:lstStyle/>
        <a:p>
          <a:r>
            <a:rPr lang="cs-CZ" dirty="0" smtClean="0"/>
            <a:t>PŘÍKLAD: HROZEN RYBÍZU</a:t>
          </a:r>
          <a:endParaRPr lang="cs-CZ" dirty="0"/>
        </a:p>
      </dgm:t>
    </dgm:pt>
    <dgm:pt modelId="{929119BB-E585-49D8-BA5E-B276C6E397C3}" type="parTrans" cxnId="{591638A5-25E2-4B91-AA05-18163E841D27}">
      <dgm:prSet/>
      <dgm:spPr/>
      <dgm:t>
        <a:bodyPr/>
        <a:lstStyle/>
        <a:p>
          <a:endParaRPr lang="cs-CZ"/>
        </a:p>
      </dgm:t>
    </dgm:pt>
    <dgm:pt modelId="{E1289BF5-25C7-4429-958F-531923CF28A4}" type="sibTrans" cxnId="{591638A5-25E2-4B91-AA05-18163E841D27}">
      <dgm:prSet/>
      <dgm:spPr/>
      <dgm:t>
        <a:bodyPr/>
        <a:lstStyle/>
        <a:p>
          <a:endParaRPr lang="cs-CZ"/>
        </a:p>
      </dgm:t>
    </dgm:pt>
    <dgm:pt modelId="{919E6433-ED93-44AB-B425-16C8F695AF2B}">
      <dgm:prSet phldrT="[Text]"/>
      <dgm:spPr/>
      <dgm:t>
        <a:bodyPr/>
        <a:lstStyle/>
        <a:p>
          <a:endParaRPr lang="cs-CZ" dirty="0"/>
        </a:p>
      </dgm:t>
    </dgm:pt>
    <dgm:pt modelId="{ED87BC37-7BFA-4733-9D68-8A80E248D87D}" type="parTrans" cxnId="{8D5ADC56-6A94-483D-834A-2F42D3C3DBB5}">
      <dgm:prSet/>
      <dgm:spPr/>
      <dgm:t>
        <a:bodyPr/>
        <a:lstStyle/>
        <a:p>
          <a:endParaRPr lang="cs-CZ"/>
        </a:p>
      </dgm:t>
    </dgm:pt>
    <dgm:pt modelId="{173E21C5-B2D7-4C93-8841-0569D0284A12}" type="sibTrans" cxnId="{8D5ADC56-6A94-483D-834A-2F42D3C3DBB5}">
      <dgm:prSet/>
      <dgm:spPr/>
      <dgm:t>
        <a:bodyPr/>
        <a:lstStyle/>
        <a:p>
          <a:endParaRPr lang="cs-CZ"/>
        </a:p>
      </dgm:t>
    </dgm:pt>
    <dgm:pt modelId="{988441D8-90D2-456E-B230-111B4D6FD7AB}">
      <dgm:prSet/>
      <dgm:spPr/>
      <dgm:t>
        <a:bodyPr/>
        <a:lstStyle/>
        <a:p>
          <a:endParaRPr lang="cs-CZ" dirty="0"/>
        </a:p>
      </dgm:t>
    </dgm:pt>
    <dgm:pt modelId="{49EFC816-4055-4AFB-88CD-CFA4DBB70593}" type="parTrans" cxnId="{4E057661-311E-450E-BC7E-7283475D9B8E}">
      <dgm:prSet/>
      <dgm:spPr/>
      <dgm:t>
        <a:bodyPr/>
        <a:lstStyle/>
        <a:p>
          <a:endParaRPr lang="cs-CZ"/>
        </a:p>
      </dgm:t>
    </dgm:pt>
    <dgm:pt modelId="{E5AAEAAE-4593-44F8-8237-036EB6FBD8F0}" type="sibTrans" cxnId="{4E057661-311E-450E-BC7E-7283475D9B8E}">
      <dgm:prSet/>
      <dgm:spPr/>
      <dgm:t>
        <a:bodyPr/>
        <a:lstStyle/>
        <a:p>
          <a:endParaRPr lang="cs-CZ"/>
        </a:p>
      </dgm:t>
    </dgm:pt>
    <dgm:pt modelId="{E8297353-0B2D-4D08-97D0-A681E80F202B}" type="pres">
      <dgm:prSet presAssocID="{142BD4B1-6A11-4E47-82DD-11B724403809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8AFEAB4A-5E86-4B4F-B5E5-FC7AB65F6DDA}" type="pres">
      <dgm:prSet presAssocID="{41F90CAF-91D4-461C-A564-0A75677F9AEE}" presName="linNode" presStyleCnt="0"/>
      <dgm:spPr/>
    </dgm:pt>
    <dgm:pt modelId="{85C16DC9-29B5-4CAB-B6BC-F4762E072D5F}" type="pres">
      <dgm:prSet presAssocID="{41F90CAF-91D4-461C-A564-0A75677F9AEE}" presName="parent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72E6F7-B877-46B7-A3DA-392315A1B935}" type="pres">
      <dgm:prSet presAssocID="{41F90CAF-91D4-461C-A564-0A75677F9AEE}" presName="childShp" presStyleLbl="bg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2CE29B-4B65-45CD-856D-E8EE98DC1A44}" type="pres">
      <dgm:prSet presAssocID="{BA83BFBC-2A69-4F5B-8B87-19AC3C80E86D}" presName="spacing" presStyleCnt="0"/>
      <dgm:spPr/>
    </dgm:pt>
    <dgm:pt modelId="{5A37991F-C731-4582-B09B-5F95C2616A28}" type="pres">
      <dgm:prSet presAssocID="{7C402523-D7B1-46E3-8D7B-13439929CFD3}" presName="linNode" presStyleCnt="0"/>
      <dgm:spPr/>
    </dgm:pt>
    <dgm:pt modelId="{D79C7584-AFCB-48D9-BD04-B098A793BB8F}" type="pres">
      <dgm:prSet presAssocID="{7C402523-D7B1-46E3-8D7B-13439929CFD3}" presName="parentShp" presStyleLbl="node1" presStyleIdx="1" presStyleCnt="3" custLinFactNeighborX="209" custLinFactNeighborY="-634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554988-5341-4561-93C6-B1B32580F758}" type="pres">
      <dgm:prSet presAssocID="{7C402523-D7B1-46E3-8D7B-13439929CFD3}" presName="childShp" presStyleLbl="bg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9E658F-2ED6-442A-B4D1-082126BAC581}" type="pres">
      <dgm:prSet presAssocID="{BFA40510-21DA-4896-9409-A4F764C95415}" presName="spacing" presStyleCnt="0"/>
      <dgm:spPr/>
    </dgm:pt>
    <dgm:pt modelId="{1EF33564-9754-4447-B67E-07BC2E171AEA}" type="pres">
      <dgm:prSet presAssocID="{24ECD8BD-D208-4A8E-A013-BAF97C384983}" presName="linNode" presStyleCnt="0"/>
      <dgm:spPr/>
    </dgm:pt>
    <dgm:pt modelId="{F96E967A-C83C-4506-AA14-829A17F76AD0}" type="pres">
      <dgm:prSet presAssocID="{24ECD8BD-D208-4A8E-A013-BAF97C384983}" presName="parent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50EE62-D2BF-4560-A0BC-E4BCF8104247}" type="pres">
      <dgm:prSet presAssocID="{24ECD8BD-D208-4A8E-A013-BAF97C384983}" presName="childShp" presStyleLbl="bg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2708678-5064-473E-9046-ECDA16CCB144}" type="presOf" srcId="{7C402523-D7B1-46E3-8D7B-13439929CFD3}" destId="{D79C7584-AFCB-48D9-BD04-B098A793BB8F}" srcOrd="0" destOrd="0" presId="urn:microsoft.com/office/officeart/2005/8/layout/vList6"/>
    <dgm:cxn modelId="{0F08CCC9-4AA0-4D37-A15F-4B13656A83C8}" srcId="{24ECD8BD-D208-4A8E-A013-BAF97C384983}" destId="{1070B0D2-2711-493F-88CC-A1389720DA4F}" srcOrd="1" destOrd="0" parTransId="{D6A2E86C-1B2C-441E-92AD-B070143480F1}" sibTransId="{2D3DB4FF-86B0-4D3E-9475-57CAD45D1EA7}"/>
    <dgm:cxn modelId="{80189130-F4A8-4408-B30E-934274EC5C8F}" type="presOf" srcId="{24ECD8BD-D208-4A8E-A013-BAF97C384983}" destId="{F96E967A-C83C-4506-AA14-829A17F76AD0}" srcOrd="0" destOrd="0" presId="urn:microsoft.com/office/officeart/2005/8/layout/vList6"/>
    <dgm:cxn modelId="{01095A9A-598C-4A2E-BC2E-39AF2E0C6D7C}" srcId="{41F90CAF-91D4-461C-A564-0A75677F9AEE}" destId="{17608DFD-8AE8-4457-9ECD-8EFD1701A80B}" srcOrd="0" destOrd="0" parTransId="{7220E0B0-41F1-421D-8E6E-583D6B933500}" sibTransId="{ED469D61-0ABF-45F3-8A60-1DA3BF3E5200}"/>
    <dgm:cxn modelId="{27B743D4-95ED-48FE-80C2-3D3F4087D1FA}" type="presOf" srcId="{142BD4B1-6A11-4E47-82DD-11B724403809}" destId="{E8297353-0B2D-4D08-97D0-A681E80F202B}" srcOrd="0" destOrd="0" presId="urn:microsoft.com/office/officeart/2005/8/layout/vList6"/>
    <dgm:cxn modelId="{591638A5-25E2-4B91-AA05-18163E841D27}" srcId="{7C402523-D7B1-46E3-8D7B-13439929CFD3}" destId="{F4E38497-E714-497C-A533-FB13F3E56F6C}" srcOrd="2" destOrd="0" parTransId="{929119BB-E585-49D8-BA5E-B276C6E397C3}" sibTransId="{E1289BF5-25C7-4429-958F-531923CF28A4}"/>
    <dgm:cxn modelId="{1A70795D-D21C-4CE2-80B0-10FA9D058EBE}" srcId="{142BD4B1-6A11-4E47-82DD-11B724403809}" destId="{24ECD8BD-D208-4A8E-A013-BAF97C384983}" srcOrd="2" destOrd="0" parTransId="{5112FF6C-1B64-46C8-9A3E-8831A52E2AE6}" sibTransId="{860CD734-8AF9-4291-A366-C2B941604088}"/>
    <dgm:cxn modelId="{E5EEC08E-99CA-45AA-B274-D89AADC74D82}" srcId="{142BD4B1-6A11-4E47-82DD-11B724403809}" destId="{7C402523-D7B1-46E3-8D7B-13439929CFD3}" srcOrd="1" destOrd="0" parTransId="{4E3F518E-3776-48F8-8F59-A5DF2C2584CF}" sibTransId="{BFA40510-21DA-4896-9409-A4F764C95415}"/>
    <dgm:cxn modelId="{AF9D2F13-31D3-47BF-A067-8262E2680482}" type="presOf" srcId="{CD11AF0F-A9D5-4022-B888-7B4CF5409CC9}" destId="{B372E6F7-B877-46B7-A3DA-392315A1B935}" srcOrd="0" destOrd="2" presId="urn:microsoft.com/office/officeart/2005/8/layout/vList6"/>
    <dgm:cxn modelId="{625F5C1F-C637-45B1-8B0D-296401CEB810}" type="presOf" srcId="{6AD20143-8055-4258-B3EE-1935858EBD69}" destId="{4A554988-5341-4561-93C6-B1B32580F758}" srcOrd="0" destOrd="0" presId="urn:microsoft.com/office/officeart/2005/8/layout/vList6"/>
    <dgm:cxn modelId="{F720A6D9-D225-4460-A62C-78875BCAB12E}" type="presOf" srcId="{1070B0D2-2711-493F-88CC-A1389720DA4F}" destId="{0050EE62-D2BF-4560-A0BC-E4BCF8104247}" srcOrd="0" destOrd="1" presId="urn:microsoft.com/office/officeart/2005/8/layout/vList6"/>
    <dgm:cxn modelId="{8D5ADC56-6A94-483D-834A-2F42D3C3DBB5}" srcId="{41F90CAF-91D4-461C-A564-0A75677F9AEE}" destId="{919E6433-ED93-44AB-B425-16C8F695AF2B}" srcOrd="1" destOrd="0" parTransId="{ED87BC37-7BFA-4733-9D68-8A80E248D87D}" sibTransId="{173E21C5-B2D7-4C93-8841-0569D0284A12}"/>
    <dgm:cxn modelId="{34337A24-1C3A-4FA3-B703-25763FA74737}" type="presOf" srcId="{17608DFD-8AE8-4457-9ECD-8EFD1701A80B}" destId="{B372E6F7-B877-46B7-A3DA-392315A1B935}" srcOrd="0" destOrd="0" presId="urn:microsoft.com/office/officeart/2005/8/layout/vList6"/>
    <dgm:cxn modelId="{3647ED0B-64F8-428C-9A71-46724DF70575}" type="presOf" srcId="{08530D26-278B-47B3-BA82-1F00ED935CF5}" destId="{0050EE62-D2BF-4560-A0BC-E4BCF8104247}" srcOrd="0" destOrd="0" presId="urn:microsoft.com/office/officeart/2005/8/layout/vList6"/>
    <dgm:cxn modelId="{B83132C7-1DC7-49D8-A1EF-7E5EC16F0C87}" type="presOf" srcId="{919E6433-ED93-44AB-B425-16C8F695AF2B}" destId="{B372E6F7-B877-46B7-A3DA-392315A1B935}" srcOrd="0" destOrd="1" presId="urn:microsoft.com/office/officeart/2005/8/layout/vList6"/>
    <dgm:cxn modelId="{8C024797-91AD-46F9-AD4D-7590696EDF2F}" srcId="{7C402523-D7B1-46E3-8D7B-13439929CFD3}" destId="{6AD20143-8055-4258-B3EE-1935858EBD69}" srcOrd="0" destOrd="0" parTransId="{E9A6CE0D-3612-4F9E-A4EA-BE9CFCA69503}" sibTransId="{0F7B23E7-BE1D-45C3-B5FC-25BE368F4A8E}"/>
    <dgm:cxn modelId="{79C2ADCB-72FA-4FAC-9016-379A57A58397}" type="presOf" srcId="{41F90CAF-91D4-461C-A564-0A75677F9AEE}" destId="{85C16DC9-29B5-4CAB-B6BC-F4762E072D5F}" srcOrd="0" destOrd="0" presId="urn:microsoft.com/office/officeart/2005/8/layout/vList6"/>
    <dgm:cxn modelId="{6098B986-E527-41DD-AC3D-3BD04102E94A}" type="presOf" srcId="{F4E38497-E714-497C-A533-FB13F3E56F6C}" destId="{4A554988-5341-4561-93C6-B1B32580F758}" srcOrd="0" destOrd="2" presId="urn:microsoft.com/office/officeart/2005/8/layout/vList6"/>
    <dgm:cxn modelId="{8810BE5A-C825-4DA9-A687-685F59268373}" type="presOf" srcId="{988441D8-90D2-456E-B230-111B4D6FD7AB}" destId="{4A554988-5341-4561-93C6-B1B32580F758}" srcOrd="0" destOrd="1" presId="urn:microsoft.com/office/officeart/2005/8/layout/vList6"/>
    <dgm:cxn modelId="{4E057661-311E-450E-BC7E-7283475D9B8E}" srcId="{7C402523-D7B1-46E3-8D7B-13439929CFD3}" destId="{988441D8-90D2-456E-B230-111B4D6FD7AB}" srcOrd="1" destOrd="0" parTransId="{49EFC816-4055-4AFB-88CD-CFA4DBB70593}" sibTransId="{E5AAEAAE-4593-44F8-8237-036EB6FBD8F0}"/>
    <dgm:cxn modelId="{88C215DF-8EFB-4C91-8525-07DB765223D0}" srcId="{142BD4B1-6A11-4E47-82DD-11B724403809}" destId="{41F90CAF-91D4-461C-A564-0A75677F9AEE}" srcOrd="0" destOrd="0" parTransId="{8535776B-65C2-46C4-AC9F-89A6A9B5BDE1}" sibTransId="{BA83BFBC-2A69-4F5B-8B87-19AC3C80E86D}"/>
    <dgm:cxn modelId="{C824D52A-F340-4FD6-BF39-BC5C2702C2BF}" srcId="{41F90CAF-91D4-461C-A564-0A75677F9AEE}" destId="{CD11AF0F-A9D5-4022-B888-7B4CF5409CC9}" srcOrd="2" destOrd="0" parTransId="{54085BF8-BDCC-41F7-8118-992FF9D938CA}" sibTransId="{8463A3C4-ED8E-4785-8E77-75BFF2FF96E9}"/>
    <dgm:cxn modelId="{1DFA6868-45F9-434F-A5F5-D631E7FC0815}" srcId="{24ECD8BD-D208-4A8E-A013-BAF97C384983}" destId="{08530D26-278B-47B3-BA82-1F00ED935CF5}" srcOrd="0" destOrd="0" parTransId="{B745097E-14B5-45C8-9D6C-2AB87F708A4B}" sibTransId="{C89CFCB1-CD3E-4449-8927-05CEBAFA28C4}"/>
    <dgm:cxn modelId="{41DA63E8-8596-453E-8369-780D6DEFD208}" type="presParOf" srcId="{E8297353-0B2D-4D08-97D0-A681E80F202B}" destId="{8AFEAB4A-5E86-4B4F-B5E5-FC7AB65F6DDA}" srcOrd="0" destOrd="0" presId="urn:microsoft.com/office/officeart/2005/8/layout/vList6"/>
    <dgm:cxn modelId="{B6ED1C57-8958-4E19-904D-5ED4078623BD}" type="presParOf" srcId="{8AFEAB4A-5E86-4B4F-B5E5-FC7AB65F6DDA}" destId="{85C16DC9-29B5-4CAB-B6BC-F4762E072D5F}" srcOrd="0" destOrd="0" presId="urn:microsoft.com/office/officeart/2005/8/layout/vList6"/>
    <dgm:cxn modelId="{01336872-8DBA-4943-9861-FB3D96B3CD79}" type="presParOf" srcId="{8AFEAB4A-5E86-4B4F-B5E5-FC7AB65F6DDA}" destId="{B372E6F7-B877-46B7-A3DA-392315A1B935}" srcOrd="1" destOrd="0" presId="urn:microsoft.com/office/officeart/2005/8/layout/vList6"/>
    <dgm:cxn modelId="{3B3D8907-4936-4D3C-80CF-90149BF02A75}" type="presParOf" srcId="{E8297353-0B2D-4D08-97D0-A681E80F202B}" destId="{B02CE29B-4B65-45CD-856D-E8EE98DC1A44}" srcOrd="1" destOrd="0" presId="urn:microsoft.com/office/officeart/2005/8/layout/vList6"/>
    <dgm:cxn modelId="{3EA08731-3731-4CF7-8417-25FF84B9965C}" type="presParOf" srcId="{E8297353-0B2D-4D08-97D0-A681E80F202B}" destId="{5A37991F-C731-4582-B09B-5F95C2616A28}" srcOrd="2" destOrd="0" presId="urn:microsoft.com/office/officeart/2005/8/layout/vList6"/>
    <dgm:cxn modelId="{49249530-3D84-4754-80DF-75CD3E6FB82D}" type="presParOf" srcId="{5A37991F-C731-4582-B09B-5F95C2616A28}" destId="{D79C7584-AFCB-48D9-BD04-B098A793BB8F}" srcOrd="0" destOrd="0" presId="urn:microsoft.com/office/officeart/2005/8/layout/vList6"/>
    <dgm:cxn modelId="{3B1823A4-DA11-47C8-BD92-CEFDAE9B9053}" type="presParOf" srcId="{5A37991F-C731-4582-B09B-5F95C2616A28}" destId="{4A554988-5341-4561-93C6-B1B32580F758}" srcOrd="1" destOrd="0" presId="urn:microsoft.com/office/officeart/2005/8/layout/vList6"/>
    <dgm:cxn modelId="{DC528012-4D87-4948-A580-C8F47AC7DDD9}" type="presParOf" srcId="{E8297353-0B2D-4D08-97D0-A681E80F202B}" destId="{989E658F-2ED6-442A-B4D1-082126BAC581}" srcOrd="3" destOrd="0" presId="urn:microsoft.com/office/officeart/2005/8/layout/vList6"/>
    <dgm:cxn modelId="{6FE4B31D-04C6-4935-A76A-70F0A416676B}" type="presParOf" srcId="{E8297353-0B2D-4D08-97D0-A681E80F202B}" destId="{1EF33564-9754-4447-B67E-07BC2E171AEA}" srcOrd="4" destOrd="0" presId="urn:microsoft.com/office/officeart/2005/8/layout/vList6"/>
    <dgm:cxn modelId="{60D4A3D3-CA75-41D4-9BEA-BEEAC9793F05}" type="presParOf" srcId="{1EF33564-9754-4447-B67E-07BC2E171AEA}" destId="{F96E967A-C83C-4506-AA14-829A17F76AD0}" srcOrd="0" destOrd="0" presId="urn:microsoft.com/office/officeart/2005/8/layout/vList6"/>
    <dgm:cxn modelId="{5B6128AB-198E-4CBF-B77F-58823E28C135}" type="presParOf" srcId="{1EF33564-9754-4447-B67E-07BC2E171AEA}" destId="{0050EE62-D2BF-4560-A0BC-E4BCF8104247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0A352CC-6249-476A-A2A1-886036AAAC5B}">
      <dsp:nvSpPr>
        <dsp:cNvPr id="0" name=""/>
        <dsp:cNvSpPr/>
      </dsp:nvSpPr>
      <dsp:spPr>
        <a:xfrm>
          <a:off x="570607" y="694"/>
          <a:ext cx="3375421" cy="202525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BOBULE</a:t>
          </a:r>
          <a:endParaRPr lang="cs-CZ" sz="4400" kern="1200" dirty="0"/>
        </a:p>
      </dsp:txBody>
      <dsp:txXfrm>
        <a:off x="570607" y="694"/>
        <a:ext cx="3375421" cy="2025253"/>
      </dsp:txXfrm>
    </dsp:sp>
    <dsp:sp modelId="{FC913C76-0053-4D88-B298-C4BAFB8902C6}">
      <dsp:nvSpPr>
        <dsp:cNvPr id="0" name=""/>
        <dsp:cNvSpPr/>
      </dsp:nvSpPr>
      <dsp:spPr>
        <a:xfrm>
          <a:off x="4283571" y="694"/>
          <a:ext cx="3375421" cy="202525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PECKOVICE</a:t>
          </a:r>
          <a:endParaRPr lang="cs-CZ" sz="4400" kern="1200" dirty="0"/>
        </a:p>
      </dsp:txBody>
      <dsp:txXfrm>
        <a:off x="4283571" y="694"/>
        <a:ext cx="3375421" cy="2025253"/>
      </dsp:txXfrm>
    </dsp:sp>
    <dsp:sp modelId="{E0DC7FDC-2055-488A-9A1D-8ED0307856CE}">
      <dsp:nvSpPr>
        <dsp:cNvPr id="0" name=""/>
        <dsp:cNvSpPr/>
      </dsp:nvSpPr>
      <dsp:spPr>
        <a:xfrm>
          <a:off x="2427089" y="2363489"/>
          <a:ext cx="3375421" cy="202525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MALVICE</a:t>
          </a:r>
          <a:endParaRPr lang="cs-CZ" sz="4400" kern="1200" dirty="0"/>
        </a:p>
      </dsp:txBody>
      <dsp:txXfrm>
        <a:off x="2427089" y="2363489"/>
        <a:ext cx="3375421" cy="2025253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9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10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1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Autumn_Red_peaches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True.berries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6.jpeg"/><Relationship Id="rId2" Type="http://schemas.openxmlformats.org/officeDocument/2006/relationships/hyperlink" Target="http://cs.wikipedia.org/wiki/Soubor:Vineyard_peaches_d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Mangos_in_market.jpg" TargetMode="External"/><Relationship Id="rId5" Type="http://schemas.openxmlformats.org/officeDocument/2006/relationships/image" Target="../media/image5.jpeg"/><Relationship Id="rId4" Type="http://schemas.openxmlformats.org/officeDocument/2006/relationships/hyperlink" Target="http://cs.wikipedia.org/wiki/Soubor:Prunus_avium_fruit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Soubor:Pears.jpg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jpeg"/><Relationship Id="rId4" Type="http://schemas.openxmlformats.org/officeDocument/2006/relationships/hyperlink" Target="http://cs.wikipedia.org/wiki/Soubor:Rosaceae_Malus_pumila_Malus_pumila_Var_domestica_Apples_Fuji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://cs.wikipedia.org/wiki/Soubor:Vitis_vinifera_-_K%C3%B6hler%E2%80%93s_Medizinal-Pflanzen-145.jpg" TargetMode="Externa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://upload.wikimedia.org/wikipedia/commons/5/55/Fragaria_Fruit_Close-up.jpg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8.jpeg"/><Relationship Id="rId4" Type="http://schemas.openxmlformats.org/officeDocument/2006/relationships/hyperlink" Target="http://cs.wikipedia.org/wiki/Soubor:Raspberries.jpg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Rosaceae_Malus_pumila_Malus_pumila_Var_domestica_Apples_Fuji.jpg" TargetMode="External"/><Relationship Id="rId13" Type="http://schemas.openxmlformats.org/officeDocument/2006/relationships/hyperlink" Target="http://cs.wikipedia.org/wiki/Soubor:Nuss_mit_Schale.jpg" TargetMode="External"/><Relationship Id="rId18" Type="http://schemas.openxmlformats.org/officeDocument/2006/relationships/hyperlink" Target="http://cs.wikipedia.org/wiki/Soubor:Raspberries.jpg" TargetMode="External"/><Relationship Id="rId3" Type="http://schemas.openxmlformats.org/officeDocument/2006/relationships/hyperlink" Target="http://cs.wikipedia.org/wiki/Soubor:True.berries.jpg" TargetMode="External"/><Relationship Id="rId7" Type="http://schemas.openxmlformats.org/officeDocument/2006/relationships/hyperlink" Target="http://cs.wikipedia.org/wiki/Soubor:Pears.jpg" TargetMode="External"/><Relationship Id="rId12" Type="http://schemas.openxmlformats.org/officeDocument/2006/relationships/hyperlink" Target="http://cs.wikipedia.org/wiki/Soubor:Lunaria_annua_fruits.jpg" TargetMode="External"/><Relationship Id="rId17" Type="http://schemas.openxmlformats.org/officeDocument/2006/relationships/hyperlink" Target="http://upload.wikimedia.org/wikipedia/commons/5/55/Fragaria_Fruit_Close-up.jpg" TargetMode="External"/><Relationship Id="rId2" Type="http://schemas.openxmlformats.org/officeDocument/2006/relationships/hyperlink" Target="http://cs.wikipedia.org/wiki/Soubor:Autumn_Red_peaches.jpg" TargetMode="External"/><Relationship Id="rId16" Type="http://schemas.openxmlformats.org/officeDocument/2006/relationships/hyperlink" Target="http://cs.wikipedia.org/wiki/Soubor:Vitis_vinifera_-_K%C3%B6hler%E2%80%93s_Medizinal-Pflanzen-145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Mangos_in_market.jpg" TargetMode="External"/><Relationship Id="rId11" Type="http://schemas.openxmlformats.org/officeDocument/2006/relationships/hyperlink" Target="http://cs.wikipedia.org/wiki/Soubor:Plantago_lanceolata3.jpg" TargetMode="External"/><Relationship Id="rId5" Type="http://schemas.openxmlformats.org/officeDocument/2006/relationships/hyperlink" Target="http://cs.wikipedia.org/wiki/Soubor:Prunus_avium_fruit.jpg" TargetMode="External"/><Relationship Id="rId15" Type="http://schemas.openxmlformats.org/officeDocument/2006/relationships/hyperlink" Target="http://cs.wikipedia.org/wiki/Soubor:Assorted_grains.jpg" TargetMode="External"/><Relationship Id="rId10" Type="http://schemas.openxmlformats.org/officeDocument/2006/relationships/hyperlink" Target="http://upload.wikimedia.org/wikipedia/commons/7/71/Caltha_palustris_Samenstand.jpg" TargetMode="External"/><Relationship Id="rId4" Type="http://schemas.openxmlformats.org/officeDocument/2006/relationships/hyperlink" Target="http://cs.wikipedia.org/wiki/Soubor:Vineyard_peaches_de.jpg" TargetMode="External"/><Relationship Id="rId9" Type="http://schemas.openxmlformats.org/officeDocument/2006/relationships/hyperlink" Target="http://cs.wikipedia.org/wiki/Soubor:Doperwt_rijserwt_peulen_Pisum_sativum.jpg" TargetMode="External"/><Relationship Id="rId14" Type="http://schemas.openxmlformats.org/officeDocument/2006/relationships/hyperlink" Target="http://cs.wikipedia.org/wiki/Soubor:Photos-photos_1088103921_Floating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  VY_52_INOVACE_17_1_SEMENA A PLODY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 ČLOVĚK A PŘÍRODA / PŘÍRODOPIS /  BOTANIKA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 Popisování stavby semene a pochopení jeho významu pro rostlinu. Rozlišování základních typů plodů. Zápis do sešitu.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7.A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25.4.2012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</a:t>
            </a:r>
            <a:r>
              <a:rPr lang="cs-CZ" sz="1400" smtClean="0"/>
              <a:t>	</a:t>
            </a:r>
            <a:r>
              <a:rPr lang="cs-CZ" sz="1400" smtClean="0"/>
              <a:t> 25.4.2012 </a:t>
            </a:r>
            <a:r>
              <a:rPr lang="cs-CZ" sz="1400" dirty="0" smtClean="0"/>
              <a:t>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/>
              <a:t>SEMENA A PLODY</a:t>
            </a:r>
            <a:endParaRPr lang="cs-CZ" sz="6600" b="1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BOTANIKA – SEMENNÉ ROSTLINY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 fontScale="70000" lnSpcReduction="20000"/>
          </a:bodyPr>
          <a:lstStyle/>
          <a:p>
            <a:pPr algn="ctr">
              <a:buNone/>
            </a:pPr>
            <a:r>
              <a:rPr lang="cs-CZ" sz="4800" dirty="0" smtClean="0"/>
              <a:t>Z ČEHO VZNIKÁ PLOD? </a:t>
            </a:r>
          </a:p>
          <a:p>
            <a:pPr algn="ctr">
              <a:buNone/>
            </a:pPr>
            <a:r>
              <a:rPr lang="cs-CZ" sz="4800" b="1" dirty="0" smtClean="0"/>
              <a:t>PLOD VZNIKÁ PŘEMĚNOU SEMENÍKU</a:t>
            </a:r>
          </a:p>
          <a:p>
            <a:pPr algn="ctr">
              <a:buNone/>
            </a:pPr>
            <a:endParaRPr lang="cs-CZ" sz="4800" dirty="0" smtClean="0"/>
          </a:p>
          <a:p>
            <a:pPr algn="ctr">
              <a:buNone/>
            </a:pPr>
            <a:r>
              <a:rPr lang="cs-CZ" sz="4800" dirty="0" smtClean="0"/>
              <a:t>CO JE SEMENÍK? </a:t>
            </a:r>
          </a:p>
          <a:p>
            <a:pPr algn="ctr">
              <a:buNone/>
            </a:pPr>
            <a:r>
              <a:rPr lang="cs-CZ" sz="4300" b="1" dirty="0" smtClean="0"/>
              <a:t>SEMENÍK JE SPODNÍ ČÁST PESTÍKU</a:t>
            </a:r>
          </a:p>
          <a:p>
            <a:pPr algn="ctr">
              <a:buNone/>
            </a:pPr>
            <a:endParaRPr lang="cs-CZ" sz="4300" dirty="0" smtClean="0"/>
          </a:p>
          <a:p>
            <a:pPr algn="ctr">
              <a:buNone/>
            </a:pPr>
            <a:r>
              <a:rPr lang="cs-CZ" sz="4300" dirty="0" smtClean="0"/>
              <a:t>CO JE ULOŽENO V PLODU? </a:t>
            </a:r>
            <a:endParaRPr lang="cs-CZ" sz="4800" dirty="0" smtClean="0"/>
          </a:p>
          <a:p>
            <a:pPr algn="ctr">
              <a:buNone/>
            </a:pPr>
            <a:r>
              <a:rPr lang="cs-CZ" sz="4800" b="1" dirty="0" smtClean="0"/>
              <a:t>V PLODU JE ULOŽEN RŮZNÝ POČET SEMEN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VÝZNAM PLODU: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/>
            <a:r>
              <a:rPr lang="cs-CZ" sz="4000" dirty="0" smtClean="0"/>
              <a:t>CHRÁNÍ SEMENO/SEMENA</a:t>
            </a:r>
          </a:p>
          <a:p>
            <a:pPr algn="ctr"/>
            <a:endParaRPr lang="cs-CZ" sz="4000" dirty="0" smtClean="0"/>
          </a:p>
          <a:p>
            <a:pPr algn="ctr"/>
            <a:r>
              <a:rPr lang="cs-CZ" sz="4000" dirty="0" smtClean="0"/>
              <a:t>VYŽIVUJE SEMENO/SEMENA</a:t>
            </a:r>
          </a:p>
          <a:p>
            <a:pPr algn="ctr"/>
            <a:endParaRPr lang="cs-CZ" sz="4000" dirty="0" smtClean="0"/>
          </a:p>
          <a:p>
            <a:pPr algn="ctr"/>
            <a:r>
              <a:rPr lang="cs-CZ" sz="4000" dirty="0" smtClean="0"/>
              <a:t>ZAJIŠŤUJE JEJICH ROZŠIŘOVÁNÍ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400" dirty="0" smtClean="0"/>
              <a:t>NA POVRCHU PLODU SE NACHÁZÍ </a:t>
            </a:r>
            <a:r>
              <a:rPr lang="cs-CZ" sz="4400" b="1" dirty="0" smtClean="0"/>
              <a:t>OPLODÍ</a:t>
            </a:r>
          </a:p>
          <a:p>
            <a:pPr algn="ctr"/>
            <a:endParaRPr lang="cs-CZ" sz="4400" b="1" dirty="0" smtClean="0"/>
          </a:p>
          <a:p>
            <a:pPr algn="ctr">
              <a:buNone/>
            </a:pPr>
            <a:r>
              <a:rPr lang="cs-CZ" sz="4400" dirty="0" smtClean="0"/>
              <a:t>Podle  oplodí dělíme semena na:</a:t>
            </a:r>
          </a:p>
          <a:p>
            <a:pPr algn="ctr">
              <a:buNone/>
            </a:pPr>
            <a:r>
              <a:rPr lang="cs-CZ" sz="4400" dirty="0" smtClean="0"/>
              <a:t>SUCHÉ</a:t>
            </a:r>
          </a:p>
          <a:p>
            <a:pPr algn="ctr">
              <a:buNone/>
            </a:pPr>
            <a:r>
              <a:rPr lang="cs-CZ" sz="4400" dirty="0" smtClean="0"/>
              <a:t>DUŽNATÉ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000" dirty="0" smtClean="0"/>
              <a:t>OPLODÍ </a:t>
            </a:r>
            <a:r>
              <a:rPr lang="cs-CZ" sz="4000" b="1" dirty="0" smtClean="0"/>
              <a:t>DUŽNATÝCH</a:t>
            </a:r>
            <a:r>
              <a:rPr lang="cs-CZ" sz="4000" dirty="0" smtClean="0"/>
              <a:t> PLODŮ JE VĚTŠINOU TROJVRSTEVNÉ</a:t>
            </a:r>
            <a:endParaRPr lang="cs-CZ" sz="4000" dirty="0"/>
          </a:p>
        </p:txBody>
      </p:sp>
      <p:pic>
        <p:nvPicPr>
          <p:cNvPr id="10" name="Zástupný symbol pro obsah 9" descr="http://upload.wikimedia.org/wikipedia/commons/thumb/9/9e/Autumn_Red_peaches.jpg/220px-Autumn_Red_peaches.jpg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844824"/>
            <a:ext cx="4896544" cy="4032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516216" y="5085184"/>
            <a:ext cx="24482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VNĚJŠÍ TENKÁ POKOŽKA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00192" y="4005064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DUŽNINA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12160" y="2564904"/>
            <a:ext cx="3131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ZTVRDLÁ VRSTVA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27984" y="6093296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11" name="Šipka doleva 10"/>
          <p:cNvSpPr/>
          <p:nvPr/>
        </p:nvSpPr>
        <p:spPr>
          <a:xfrm>
            <a:off x="4283968" y="3861048"/>
            <a:ext cx="2016224" cy="79208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eva 11"/>
          <p:cNvSpPr/>
          <p:nvPr/>
        </p:nvSpPr>
        <p:spPr>
          <a:xfrm rot="20159352">
            <a:off x="3360685" y="2319349"/>
            <a:ext cx="4039983" cy="79208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leva 12"/>
          <p:cNvSpPr/>
          <p:nvPr/>
        </p:nvSpPr>
        <p:spPr>
          <a:xfrm>
            <a:off x="3923928" y="5013176"/>
            <a:ext cx="2520280" cy="79208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DUŽNATÉ PLODY: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600" cy="4389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BOBULE</a:t>
            </a:r>
            <a:endParaRPr lang="cs-CZ" dirty="0"/>
          </a:p>
        </p:txBody>
      </p:sp>
      <p:pic>
        <p:nvPicPr>
          <p:cNvPr id="4" name="Zástupný symbol pro obsah 3" descr="http://upload.wikimedia.org/wikipedia/commons/thumb/4/48/True.berries.jpg/250px-True.berries.jpg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2060848"/>
            <a:ext cx="5904656" cy="3960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452320" y="616530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PECKOVICE</a:t>
            </a:r>
            <a:endParaRPr lang="cs-CZ" dirty="0"/>
          </a:p>
        </p:txBody>
      </p:sp>
      <p:pic>
        <p:nvPicPr>
          <p:cNvPr id="4" name="Zástupný symbol pro obsah 3" descr="http://upload.wikimedia.org/wikipedia/commons/thumb/a/a4/Vineyard_peaches_de.jpg/220px-Vineyard_peaches_de.jpg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1844824"/>
            <a:ext cx="2736304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Plody třešně ptačí">
            <a:hlinkClick r:id="rId4" tooltip="&quot;Plody třešně ptačí&quot;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6096" y="1556792"/>
            <a:ext cx="2889498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http://upload.wikimedia.org/wikipedia/commons/thumb/3/3e/Mangos_in_market.jpg/220px-Mangos_in_market.jpg">
            <a:hlinkClick r:id="rId6"/>
          </p:cNvPr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19872" y="4509120"/>
            <a:ext cx="2808312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827584" y="458112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84168" y="630932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452320" y="443711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MALVICE</a:t>
            </a:r>
            <a:endParaRPr lang="cs-CZ" dirty="0"/>
          </a:p>
        </p:txBody>
      </p:sp>
      <p:pic>
        <p:nvPicPr>
          <p:cNvPr id="8" name="Zástupný symbol pro obsah 7" descr="http://upload.wikimedia.org/wikipedia/commons/thumb/c/cf/Pears.jpg/220px-Pears.jpg">
            <a:hlinkClick r:id="rId2"/>
          </p:cNvPr>
          <p:cNvPicPr>
            <a:picLocks noGrp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1079500" y="2010569"/>
            <a:ext cx="2772420" cy="37946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Zástupný symbol pro obsah 8" descr="http://upload.wikimedia.org/wikipedia/commons/thumb/c/c0/Rosaceae_Malus_pumila_Malus_pumila_Var_domestica_Apples_Fuji.jpg/170px-Rosaceae_Malus_pumila_Malus_pumila_Var_domestica_Apples_Fuji.jpg">
            <a:hlinkClick r:id="rId4"/>
          </p:cNvPr>
          <p:cNvPicPr>
            <a:picLocks noGrp="1"/>
          </p:cNvPicPr>
          <p:nvPr>
            <p:ph sz="half" idx="2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6056" y="1772816"/>
            <a:ext cx="3240360" cy="4032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3131840" y="602128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24328" y="587727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JAKÉ DUŽNATÉ PLODY SI PAMATUJEŠ? 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600" cy="4389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CE6AAC1-D096-4A09-B1C3-A699B90376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graphicEl>
                                              <a:dgm id="{3CE6AAC1-D096-4A09-B1C3-A699B90376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graphicEl>
                                              <a:dgm id="{3CE6AAC1-D096-4A09-B1C3-A699B90376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7BA600B-A6A2-4A30-AD3E-0892D51206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graphicEl>
                                              <a:dgm id="{37BA600B-A6A2-4A30-AD3E-0892D51206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graphicEl>
                                              <a:dgm id="{37BA600B-A6A2-4A30-AD3E-0892D51206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E136C25-19D6-4D34-9265-9FF4488065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graphicEl>
                                              <a:dgm id="{DE136C25-19D6-4D34-9265-9FF4488065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graphicEl>
                                              <a:dgm id="{DE136C25-19D6-4D34-9265-9FF4488065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6" grpId="0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296144"/>
          </a:xfrm>
        </p:spPr>
        <p:txBody>
          <a:bodyPr>
            <a:normAutofit/>
          </a:bodyPr>
          <a:lstStyle/>
          <a:p>
            <a:r>
              <a:rPr lang="cs-CZ" sz="4000" dirty="0" smtClean="0"/>
              <a:t>OPLODÍ </a:t>
            </a:r>
            <a:r>
              <a:rPr lang="cs-CZ" sz="4000" b="1" dirty="0" smtClean="0"/>
              <a:t>SUCHÝCH</a:t>
            </a:r>
            <a:r>
              <a:rPr lang="cs-CZ" sz="4000" dirty="0" smtClean="0"/>
              <a:t> PLODŮ JE  </a:t>
            </a:r>
            <a:r>
              <a:rPr lang="cs-CZ" sz="4000" b="1" dirty="0" smtClean="0"/>
              <a:t>TVRDÉ :</a:t>
            </a:r>
            <a:br>
              <a:rPr lang="cs-CZ" sz="4000" b="1" dirty="0" smtClean="0"/>
            </a:br>
            <a:r>
              <a:rPr lang="cs-CZ" sz="4000" dirty="0" smtClean="0"/>
              <a:t>KOŽOVITÉ NEBO DŘEVNATÉ</a:t>
            </a:r>
            <a:endParaRPr lang="cs-CZ" sz="4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/>
          <a:lstStyle/>
          <a:p>
            <a:pPr>
              <a:buNone/>
            </a:pPr>
            <a:r>
              <a:rPr lang="cs-CZ" sz="4000" dirty="0" smtClean="0"/>
              <a:t>SUCHÉ PLODY DĚLÍME NA: </a:t>
            </a:r>
          </a:p>
          <a:p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PUKAVÉ</a:t>
            </a:r>
          </a:p>
          <a:p>
            <a:pPr algn="ctr">
              <a:buNone/>
            </a:pPr>
            <a:r>
              <a:rPr lang="cs-CZ" sz="4800" dirty="0" smtClean="0"/>
              <a:t>a</a:t>
            </a:r>
          </a:p>
          <a:p>
            <a:pPr algn="ctr">
              <a:buNone/>
            </a:pPr>
            <a:r>
              <a:rPr lang="cs-CZ" sz="4800" dirty="0" smtClean="0"/>
              <a:t>NEPUKAVÉ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343872"/>
          </a:xfrm>
        </p:spPr>
        <p:txBody>
          <a:bodyPr/>
          <a:lstStyle/>
          <a:p>
            <a:pPr algn="ctr">
              <a:buNone/>
            </a:pPr>
            <a:r>
              <a:rPr lang="cs-CZ" sz="4800" dirty="0" smtClean="0"/>
              <a:t>PLODY PUKAVÉ SE PO DOZRÁNÍ OTEVÍRAJÍ A SEMENA SE UVOLŇUJÍ.</a:t>
            </a:r>
          </a:p>
          <a:p>
            <a:endParaRPr lang="cs-CZ" dirty="0" smtClean="0"/>
          </a:p>
          <a:p>
            <a:pPr algn="ctr">
              <a:buNone/>
            </a:pPr>
            <a:r>
              <a:rPr lang="cs-CZ" sz="4000" dirty="0" smtClean="0"/>
              <a:t>TYTO PLODY BÝVAJÍ VĚTŠINOU VÍCESEMENNÉ</a:t>
            </a:r>
            <a:r>
              <a:rPr lang="cs-CZ" dirty="0" smtClean="0"/>
              <a:t>.</a:t>
            </a:r>
          </a:p>
          <a:p>
            <a:pPr algn="ctr"/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PŘÍKLADY SUCHÝCH PUKAVÝCH PLODŮ: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600" cy="4389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16632"/>
          <a:ext cx="8229600" cy="60095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516216" y="6309320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8,9,10,11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014AD5F-916A-4FAB-8016-BB6A31E57E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B014AD5F-916A-4FAB-8016-BB6A31E57E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B014AD5F-916A-4FAB-8016-BB6A31E57E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DF94652-147D-4A21-864F-529A0287D5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graphicEl>
                                              <a:dgm id="{ADF94652-147D-4A21-864F-529A0287D5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graphicEl>
                                              <a:dgm id="{ADF94652-147D-4A21-864F-529A0287D5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D7F27F2-5C3B-467E-9877-E797214801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graphicEl>
                                              <a:dgm id="{0D7F27F2-5C3B-467E-9877-E797214801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graphicEl>
                                              <a:dgm id="{0D7F27F2-5C3B-467E-9877-E797214801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8B7A981-99B9-4AC8-9031-75D67CA1FF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graphicEl>
                                              <a:dgm id="{18B7A981-99B9-4AC8-9031-75D67CA1FF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graphicEl>
                                              <a:dgm id="{18B7A981-99B9-4AC8-9031-75D67CA1FF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34EF599-95B7-4AB7-9BFA-775F7885DE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graphicEl>
                                              <a:dgm id="{A34EF599-95B7-4AB7-9BFA-775F7885DE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graphicEl>
                                              <a:dgm id="{A34EF599-95B7-4AB7-9BFA-775F7885DE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1482BC4-827F-4CCC-A382-50EC35350D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E1482BC4-827F-4CCC-A382-50EC35350D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E1482BC4-827F-4CCC-A382-50EC35350D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FE8995F-408F-43FD-86FA-1A9E28F32B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4FE8995F-408F-43FD-86FA-1A9E28F32B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4FE8995F-408F-43FD-86FA-1A9E28F32B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6E0A686-94B1-423D-A8EC-E966C2E9AF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graphicEl>
                                              <a:dgm id="{C6E0A686-94B1-423D-A8EC-E966C2E9AF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graphicEl>
                                              <a:dgm id="{C6E0A686-94B1-423D-A8EC-E966C2E9AF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Autofit/>
          </a:bodyPr>
          <a:lstStyle/>
          <a:p>
            <a:pPr algn="ctr"/>
            <a:r>
              <a:rPr lang="cs-CZ" sz="4000" b="1" dirty="0" smtClean="0"/>
              <a:t>JAKÉ SUCHÉ PUKAVÉ PLODY SI PAMATUJEŠ ?</a:t>
            </a:r>
            <a:endParaRPr lang="cs-CZ" sz="40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600" cy="4389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F6C925D-2AD3-40E2-8E0C-700EDF49A3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8F6C925D-2AD3-40E2-8E0C-700EDF49A3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8F6C925D-2AD3-40E2-8E0C-700EDF49A3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5599860-1901-4572-A642-DADD170E3C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15599860-1901-4572-A642-DADD170E3C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15599860-1901-4572-A642-DADD170E3C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DC82CFB-89E0-46B1-BC5A-C1853FF09F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5DC82CFB-89E0-46B1-BC5A-C1853FF09F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5DC82CFB-89E0-46B1-BC5A-C1853FF09F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6378BC-5DDD-42EE-A12F-1D70DF376F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DB6378BC-5DDD-42EE-A12F-1D70DF376F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DB6378BC-5DDD-42EE-A12F-1D70DF376F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Sub>
          <a:bldDgm bld="one"/>
        </p:bldSub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271864"/>
          </a:xfrm>
        </p:spPr>
        <p:txBody>
          <a:bodyPr/>
          <a:lstStyle/>
          <a:p>
            <a:pPr algn="ctr">
              <a:buNone/>
            </a:pPr>
            <a:r>
              <a:rPr lang="cs-CZ" sz="4800" dirty="0" smtClean="0"/>
              <a:t>PO DOZRÁNÍ SE NEPUKAVÉ PLODY UVOLŇUJÍ Z ROSTLINY VCELKU</a:t>
            </a:r>
          </a:p>
          <a:p>
            <a:endParaRPr lang="cs-CZ" dirty="0" smtClean="0"/>
          </a:p>
          <a:p>
            <a:pPr algn="ctr">
              <a:buNone/>
            </a:pPr>
            <a:r>
              <a:rPr lang="cs-CZ" sz="4000" dirty="0" smtClean="0"/>
              <a:t>TYTO PLODY JSOU JEDNOSEMENNÉ</a:t>
            </a:r>
            <a:endParaRPr lang="cs-CZ" dirty="0" smtClean="0"/>
          </a:p>
          <a:p>
            <a:pPr algn="ctr"/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000" b="1" dirty="0" smtClean="0"/>
              <a:t>PŘÍKLADY SUCHÝCH NEPUKAVÝCH PLODŮ:</a:t>
            </a:r>
            <a:endParaRPr lang="cs-CZ" sz="40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600" cy="4389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764704"/>
          <a:ext cx="8229600" cy="53614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7236296" y="587727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OBR.12,13,14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D8E0CA1E-DE90-4BBE-BB16-7628444CFB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graphicEl>
                                              <a:dgm id="{D8E0CA1E-DE90-4BBE-BB16-7628444CFB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graphicEl>
                                              <a:dgm id="{D8E0CA1E-DE90-4BBE-BB16-7628444CFB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CFE24C9-C4D6-461C-A96F-AF88E1E898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>
                                            <p:graphicEl>
                                              <a:dgm id="{FCFE24C9-C4D6-461C-A96F-AF88E1E898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graphicEl>
                                              <a:dgm id="{FCFE24C9-C4D6-461C-A96F-AF88E1E898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8B36768-6E9A-4188-990B-575C686287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graphicEl>
                                              <a:dgm id="{98B36768-6E9A-4188-990B-575C686287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graphicEl>
                                              <a:dgm id="{98B36768-6E9A-4188-990B-575C686287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2F98777-8C70-4979-9069-FCCC1D529A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>
                                            <p:graphicEl>
                                              <a:dgm id="{F2F98777-8C70-4979-9069-FCCC1D529A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graphicEl>
                                              <a:dgm id="{F2F98777-8C70-4979-9069-FCCC1D529A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0127063-3954-412F-B1A4-A6DEBC1E7E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>
                                            <p:graphicEl>
                                              <a:dgm id="{00127063-3954-412F-B1A4-A6DEBC1E7E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>
                                            <p:graphicEl>
                                              <a:dgm id="{00127063-3954-412F-B1A4-A6DEBC1E7E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B7BD925-95A4-4D9F-97D1-F9B6CA7397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graphicEl>
                                              <a:dgm id="{8B7BD925-95A4-4D9F-97D1-F9B6CA7397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graphicEl>
                                              <a:dgm id="{8B7BD925-95A4-4D9F-97D1-F9B6CA7397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000" b="1" dirty="0" smtClean="0"/>
              <a:t>JAKÉ SUCHÉ NEPUKAVÉ PLODY SI PAMATUJEŠ? </a:t>
            </a:r>
            <a:endParaRPr lang="cs-CZ" sz="40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600" cy="4389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F6C925D-2AD3-40E2-8E0C-700EDF49A3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8F6C925D-2AD3-40E2-8E0C-700EDF49A3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8F6C925D-2AD3-40E2-8E0C-700EDF49A3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5599860-1901-4572-A642-DADD170E3C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15599860-1901-4572-A642-DADD170E3C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15599860-1901-4572-A642-DADD170E3C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DC82CFB-89E0-46B1-BC5A-C1853FF09F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5DC82CFB-89E0-46B1-BC5A-C1853FF09F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5DC82CFB-89E0-46B1-BC5A-C1853FF09F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Sub>
          <a:bldDgm bld="one"/>
        </p:bldSub>
      </p:bldGraphic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JAKÉ DUŽNATÉ PLODY SI PAMATUJEŠ? 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600" cy="4389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CE6AAC1-D096-4A09-B1C3-A699B90376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graphicEl>
                                              <a:dgm id="{3CE6AAC1-D096-4A09-B1C3-A699B90376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graphicEl>
                                              <a:dgm id="{3CE6AAC1-D096-4A09-B1C3-A699B90376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7BA600B-A6A2-4A30-AD3E-0892D51206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graphicEl>
                                              <a:dgm id="{37BA600B-A6A2-4A30-AD3E-0892D51206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graphicEl>
                                              <a:dgm id="{37BA600B-A6A2-4A30-AD3E-0892D51206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E136C25-19D6-4D34-9265-9FF4488065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graphicEl>
                                              <a:dgm id="{DE136C25-19D6-4D34-9265-9FF4488065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graphicEl>
                                              <a:dgm id="{DE136C25-19D6-4D34-9265-9FF4488065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6" grpId="0">
        <p:bldSub>
          <a:bldDgm bld="one"/>
        </p:bldSub>
      </p:bldGraphic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Autofit/>
          </a:bodyPr>
          <a:lstStyle/>
          <a:p>
            <a:pPr algn="ctr"/>
            <a:r>
              <a:rPr lang="cs-CZ" sz="4000" b="1" dirty="0" smtClean="0"/>
              <a:t>JAKÉ SUCHÉ PUKAVÉ PLODY SI PAMATUJEŠ ?</a:t>
            </a:r>
            <a:endParaRPr lang="cs-CZ" sz="40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600" cy="4389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F6C925D-2AD3-40E2-8E0C-700EDF49A3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8F6C925D-2AD3-40E2-8E0C-700EDF49A3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8F6C925D-2AD3-40E2-8E0C-700EDF49A3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5599860-1901-4572-A642-DADD170E3C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15599860-1901-4572-A642-DADD170E3C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15599860-1901-4572-A642-DADD170E3C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DC82CFB-89E0-46B1-BC5A-C1853FF09F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5DC82CFB-89E0-46B1-BC5A-C1853FF09F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5DC82CFB-89E0-46B1-BC5A-C1853FF09F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6378BC-5DDD-42EE-A12F-1D70DF376F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DB6378BC-5DDD-42EE-A12F-1D70DF376F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DB6378BC-5DDD-42EE-A12F-1D70DF376F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Sub>
          <a:bldDgm bld="one"/>
        </p:bldSub>
      </p:bldGraphic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PLODENSTVÍ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VZNIKÁ  PŘEMĚNOU KVĚTENSTVÍ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PŘÍKLADY:  </a:t>
            </a:r>
          </a:p>
          <a:p>
            <a:pPr>
              <a:buNone/>
            </a:pPr>
            <a:r>
              <a:rPr lang="cs-CZ" dirty="0" smtClean="0"/>
              <a:t>HROZEN VINNÉ RÉVY, HROZEN RYBÍZU, OKOLÍK BEZU ČERNÉHO,ÚBOR PAMPELIŠKY  …</a:t>
            </a:r>
            <a:endParaRPr lang="cs-CZ" dirty="0"/>
          </a:p>
        </p:txBody>
      </p:sp>
      <p:pic>
        <p:nvPicPr>
          <p:cNvPr id="6" name="Zástupný symbol pro obsah 5" descr="Réva vinná">
            <a:hlinkClick r:id="rId2" tooltip="&quot;Réva vinná&quot;"/>
          </p:cNvPr>
          <p:cNvPicPr>
            <a:picLocks noGrp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5029200" y="2131219"/>
            <a:ext cx="3276600" cy="401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7452320" y="616530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SOUPLODÍ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Z JEDNOHO KVĚTU VZNIKNE VÍCE PLODŮ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Příklad:</a:t>
            </a:r>
          </a:p>
          <a:p>
            <a:pPr>
              <a:buNone/>
            </a:pPr>
            <a:r>
              <a:rPr lang="cs-CZ" dirty="0" smtClean="0"/>
              <a:t>souplodí nažek – jahoda</a:t>
            </a:r>
          </a:p>
          <a:p>
            <a:pPr>
              <a:buNone/>
            </a:pPr>
            <a:r>
              <a:rPr lang="cs-CZ" dirty="0" smtClean="0"/>
              <a:t>souplodí peckoviček - malina </a:t>
            </a:r>
            <a:endParaRPr lang="cs-CZ" dirty="0"/>
          </a:p>
        </p:txBody>
      </p:sp>
      <p:pic>
        <p:nvPicPr>
          <p:cNvPr id="9" name="Zástupný symbol pro obsah 8" descr="Soubor:Fragaria Fruit Close-up.jpg">
            <a:hlinkClick r:id="rId2"/>
          </p:cNvPr>
          <p:cNvPicPr>
            <a:picLocks noGrp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07696" y="1196752"/>
            <a:ext cx="2736304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7308304" y="371703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OBR.16</a:t>
            </a:r>
            <a:endParaRPr lang="cs-CZ" dirty="0"/>
          </a:p>
        </p:txBody>
      </p:sp>
      <p:pic>
        <p:nvPicPr>
          <p:cNvPr id="10" name="Obrázek 9" descr="http://upload.wikimedia.org/wikipedia/commons/thumb/b/bb/Raspberries.jpg/220px-Raspberries.jpg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4221088"/>
            <a:ext cx="2736304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/>
          <p:nvPr/>
        </p:nvSpPr>
        <p:spPr>
          <a:xfrm>
            <a:off x="7092280" y="594928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SHRNUTÍ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600" cy="4389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5C16DC9-29B5-4CAB-B6BC-F4762E072D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graphicEl>
                                              <a:dgm id="{85C16DC9-29B5-4CAB-B6BC-F4762E072D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graphicEl>
                                              <a:dgm id="{85C16DC9-29B5-4CAB-B6BC-F4762E072D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B372E6F7-B877-46B7-A3DA-392315A1B9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graphicEl>
                                              <a:dgm id="{B372E6F7-B877-46B7-A3DA-392315A1B9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graphicEl>
                                              <a:dgm id="{B372E6F7-B877-46B7-A3DA-392315A1B9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D79C7584-AFCB-48D9-BD04-B098A793BB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graphicEl>
                                              <a:dgm id="{D79C7584-AFCB-48D9-BD04-B098A793BB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graphicEl>
                                              <a:dgm id="{D79C7584-AFCB-48D9-BD04-B098A793BB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A554988-5341-4561-93C6-B1B32580F7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graphicEl>
                                              <a:dgm id="{4A554988-5341-4561-93C6-B1B32580F7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graphicEl>
                                              <a:dgm id="{4A554988-5341-4561-93C6-B1B32580F7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96E967A-C83C-4506-AA14-829A17F76A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graphicEl>
                                              <a:dgm id="{F96E967A-C83C-4506-AA14-829A17F76A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graphicEl>
                                              <a:dgm id="{F96E967A-C83C-4506-AA14-829A17F76A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050EE62-D2BF-4560-A0BC-E4BCF81042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graphicEl>
                                              <a:dgm id="{0050EE62-D2BF-4560-A0BC-E4BCF81042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graphicEl>
                                              <a:dgm id="{0050EE62-D2BF-4560-A0BC-E4BCF81042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Graphic spid="7" grpId="0">
        <p:bldSub>
          <a:bldDgm bld="one"/>
        </p:bldSub>
      </p:bldGraphic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VÝZNAM PLODŮ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551784"/>
          </a:xfrm>
        </p:spPr>
        <p:txBody>
          <a:bodyPr>
            <a:noAutofit/>
          </a:bodyPr>
          <a:lstStyle/>
          <a:p>
            <a:pPr algn="ctr"/>
            <a:r>
              <a:rPr lang="cs-CZ" sz="3600" dirty="0" smtClean="0"/>
              <a:t>Konzumace ovoce a zeleniny</a:t>
            </a:r>
          </a:p>
          <a:p>
            <a:pPr algn="ctr"/>
            <a:endParaRPr lang="cs-CZ" sz="3600" dirty="0" smtClean="0"/>
          </a:p>
          <a:p>
            <a:pPr algn="ctr"/>
            <a:r>
              <a:rPr lang="cs-CZ" sz="3600" dirty="0" smtClean="0"/>
              <a:t>Zdroj oleje (</a:t>
            </a:r>
            <a:r>
              <a:rPr lang="cs-CZ" sz="3200" dirty="0" smtClean="0"/>
              <a:t>olivy, brukev řepka olejka</a:t>
            </a:r>
            <a:r>
              <a:rPr lang="cs-CZ" sz="3600" dirty="0" smtClean="0"/>
              <a:t>)</a:t>
            </a:r>
          </a:p>
          <a:p>
            <a:pPr algn="ctr"/>
            <a:endParaRPr lang="cs-CZ" sz="3600" dirty="0" smtClean="0"/>
          </a:p>
          <a:p>
            <a:pPr algn="ctr"/>
            <a:r>
              <a:rPr lang="cs-CZ" sz="3600" dirty="0" smtClean="0"/>
              <a:t>Textilní průmysl (</a:t>
            </a:r>
            <a:r>
              <a:rPr lang="cs-CZ" sz="3200" dirty="0" smtClean="0"/>
              <a:t>bavlník</a:t>
            </a:r>
            <a:r>
              <a:rPr lang="cs-CZ" sz="3600" dirty="0" smtClean="0"/>
              <a:t>)</a:t>
            </a:r>
          </a:p>
          <a:p>
            <a:pPr algn="ctr"/>
            <a:endParaRPr lang="cs-CZ" sz="3600" dirty="0" smtClean="0"/>
          </a:p>
          <a:p>
            <a:pPr algn="ctr"/>
            <a:r>
              <a:rPr lang="cs-CZ" sz="3600" dirty="0" smtClean="0"/>
              <a:t>Výroba nápojů (</a:t>
            </a:r>
            <a:r>
              <a:rPr lang="cs-CZ" sz="2800" dirty="0" smtClean="0"/>
              <a:t>kakaovník, kávovník, chmel)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ROZŠIŘOVÁNÍ PLODŮ: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410445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b="1" dirty="0" smtClean="0"/>
              <a:t>VĚTREM </a:t>
            </a:r>
          </a:p>
          <a:p>
            <a:pPr algn="ctr">
              <a:buNone/>
            </a:pPr>
            <a:r>
              <a:rPr lang="cs-CZ" dirty="0" smtClean="0"/>
              <a:t>PRO LEPŠÍ POHYB PLODŮ VZDUCHEM: </a:t>
            </a:r>
          </a:p>
          <a:p>
            <a:pPr algn="ctr">
              <a:buNone/>
            </a:pPr>
            <a:r>
              <a:rPr lang="cs-CZ" dirty="0" smtClean="0"/>
              <a:t>CHMÝR, „KŘÍDLA“, MALÁ HMOTNOST…</a:t>
            </a:r>
          </a:p>
          <a:p>
            <a:pPr algn="ctr">
              <a:buNone/>
            </a:pPr>
            <a:r>
              <a:rPr lang="cs-CZ" b="1" dirty="0" smtClean="0"/>
              <a:t>ŽIVOČICHY</a:t>
            </a:r>
          </a:p>
          <a:p>
            <a:pPr algn="ctr">
              <a:buNone/>
            </a:pPr>
            <a:r>
              <a:rPr lang="cs-CZ" dirty="0" smtClean="0"/>
              <a:t>PŘICHYCENÍ NA JEJICH TĚLE POMOCÍ HÁČKŮ</a:t>
            </a:r>
          </a:p>
          <a:p>
            <a:pPr algn="ctr">
              <a:buNone/>
            </a:pPr>
            <a:r>
              <a:rPr lang="cs-CZ" dirty="0" smtClean="0"/>
              <a:t>POTRAVA – JEJICH TRÁVICÍM TRAKTEM</a:t>
            </a:r>
          </a:p>
          <a:p>
            <a:pPr algn="ctr">
              <a:buNone/>
            </a:pPr>
            <a:r>
              <a:rPr lang="cs-CZ" dirty="0" smtClean="0"/>
              <a:t>ČLOVĚK</a:t>
            </a:r>
          </a:p>
          <a:p>
            <a:pPr algn="ctr">
              <a:buNone/>
            </a:pPr>
            <a:r>
              <a:rPr lang="cs-CZ" b="1" dirty="0" smtClean="0"/>
              <a:t>VODOU </a:t>
            </a:r>
          </a:p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endParaRPr lang="cs-CZ" b="1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ZÁPIS DO SEŠITU: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u="sng" dirty="0" smtClean="0"/>
              <a:t>SEMENA A PLODY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- plod vzniká přeměnou semeníku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- v plodu jsou uložena </a:t>
            </a:r>
            <a:r>
              <a:rPr lang="cs-CZ" b="1" dirty="0" smtClean="0"/>
              <a:t>semena</a:t>
            </a:r>
            <a:endParaRPr lang="cs-CZ" dirty="0" smtClean="0"/>
          </a:p>
          <a:p>
            <a:pPr>
              <a:buNone/>
            </a:pPr>
            <a:r>
              <a:rPr lang="cs-CZ" u="sng" dirty="0" smtClean="0"/>
              <a:t>druhy plodů podle oplodí:</a:t>
            </a:r>
            <a:endParaRPr lang="cs-CZ" dirty="0" smtClean="0"/>
          </a:p>
          <a:p>
            <a:pPr lvl="0"/>
            <a:r>
              <a:rPr lang="cs-CZ" b="1" dirty="0" smtClean="0"/>
              <a:t>dužnaté </a:t>
            </a:r>
            <a:r>
              <a:rPr lang="cs-CZ" dirty="0" smtClean="0"/>
              <a:t>– </a:t>
            </a:r>
            <a:r>
              <a:rPr lang="cs-CZ" u="sng" dirty="0" smtClean="0"/>
              <a:t>bobule</a:t>
            </a:r>
            <a:r>
              <a:rPr lang="cs-CZ" dirty="0" smtClean="0"/>
              <a:t> př. rajče, </a:t>
            </a:r>
            <a:r>
              <a:rPr lang="cs-CZ" u="sng" dirty="0" smtClean="0"/>
              <a:t>peckovice</a:t>
            </a:r>
            <a:r>
              <a:rPr lang="cs-CZ" dirty="0" smtClean="0"/>
              <a:t> př. třešeň, </a:t>
            </a:r>
            <a:r>
              <a:rPr lang="cs-CZ" u="sng" dirty="0" smtClean="0"/>
              <a:t>malvice</a:t>
            </a:r>
            <a:r>
              <a:rPr lang="cs-CZ" dirty="0" smtClean="0"/>
              <a:t> př. hruška</a:t>
            </a:r>
          </a:p>
          <a:p>
            <a:pPr lvl="0"/>
            <a:r>
              <a:rPr lang="cs-CZ" b="1" dirty="0" smtClean="0"/>
              <a:t>suché – pukavé</a:t>
            </a:r>
            <a:r>
              <a:rPr lang="cs-CZ" dirty="0" smtClean="0"/>
              <a:t> – </a:t>
            </a:r>
            <a:r>
              <a:rPr lang="cs-CZ" u="sng" dirty="0" smtClean="0"/>
              <a:t>lusk</a:t>
            </a:r>
            <a:r>
              <a:rPr lang="cs-CZ" dirty="0" smtClean="0"/>
              <a:t> př. hrách, </a:t>
            </a:r>
            <a:r>
              <a:rPr lang="cs-CZ" u="sng" dirty="0" smtClean="0"/>
              <a:t>měchýřek</a:t>
            </a:r>
            <a:r>
              <a:rPr lang="cs-CZ" dirty="0" smtClean="0"/>
              <a:t> př. blatouch, </a:t>
            </a:r>
            <a:r>
              <a:rPr lang="cs-CZ" u="sng" dirty="0" smtClean="0"/>
              <a:t>šešule</a:t>
            </a:r>
            <a:r>
              <a:rPr lang="cs-CZ" dirty="0" smtClean="0"/>
              <a:t> př. brukev řepka olejka, </a:t>
            </a:r>
            <a:r>
              <a:rPr lang="cs-CZ" u="sng" dirty="0" smtClean="0"/>
              <a:t>tobolka</a:t>
            </a:r>
            <a:r>
              <a:rPr lang="cs-CZ" dirty="0" smtClean="0"/>
              <a:t> př. mák, </a:t>
            </a:r>
          </a:p>
          <a:p>
            <a:pPr lvl="0"/>
            <a:r>
              <a:rPr lang="cs-CZ" b="1" dirty="0" smtClean="0"/>
              <a:t>suché nepukavé</a:t>
            </a:r>
            <a:r>
              <a:rPr lang="cs-CZ" dirty="0" smtClean="0"/>
              <a:t> – </a:t>
            </a:r>
            <a:r>
              <a:rPr lang="cs-CZ" u="sng" dirty="0" smtClean="0"/>
              <a:t>nažka</a:t>
            </a:r>
            <a:r>
              <a:rPr lang="cs-CZ" dirty="0" smtClean="0"/>
              <a:t> př. pampeliška, </a:t>
            </a:r>
            <a:r>
              <a:rPr lang="cs-CZ" u="sng" dirty="0" smtClean="0"/>
              <a:t>oříšek</a:t>
            </a:r>
            <a:r>
              <a:rPr lang="cs-CZ" dirty="0" smtClean="0"/>
              <a:t> př. líska, </a:t>
            </a:r>
            <a:r>
              <a:rPr lang="cs-CZ" u="sng" dirty="0" smtClean="0"/>
              <a:t>obilka </a:t>
            </a:r>
            <a:r>
              <a:rPr lang="cs-CZ" dirty="0" smtClean="0"/>
              <a:t>př. pšenice</a:t>
            </a:r>
          </a:p>
          <a:p>
            <a:pPr>
              <a:buNone/>
            </a:pPr>
            <a:r>
              <a:rPr lang="cs-CZ" u="sng" dirty="0" smtClean="0"/>
              <a:t>plodenství</a:t>
            </a:r>
            <a:r>
              <a:rPr lang="cs-CZ" dirty="0" smtClean="0"/>
              <a:t> = soubor plodů, které vznikly přeměnou květenství </a:t>
            </a:r>
          </a:p>
          <a:p>
            <a:pPr>
              <a:buNone/>
            </a:pPr>
            <a:r>
              <a:rPr lang="cs-CZ" u="sng" dirty="0" smtClean="0"/>
              <a:t>souplodí </a:t>
            </a:r>
            <a:r>
              <a:rPr lang="cs-CZ" dirty="0" smtClean="0"/>
              <a:t>= z jednoho květu vznikne více plodů př. malina…</a:t>
            </a:r>
          </a:p>
          <a:p>
            <a:pPr>
              <a:buNone/>
            </a:pPr>
            <a:r>
              <a:rPr lang="cs-CZ" u="sng" dirty="0" smtClean="0"/>
              <a:t>Význam plodů</a:t>
            </a:r>
            <a:r>
              <a:rPr lang="cs-CZ" dirty="0" smtClean="0"/>
              <a:t>: zdroj vitamínů,oleje, bavlníku, nápojů př. káva, kakao, chmel…</a:t>
            </a:r>
          </a:p>
          <a:p>
            <a:pPr>
              <a:buNone/>
            </a:pPr>
            <a:r>
              <a:rPr lang="cs-CZ" u="sng" dirty="0" smtClean="0"/>
              <a:t>Rozšiřování plodů : </a:t>
            </a:r>
            <a:r>
              <a:rPr lang="cs-CZ" dirty="0" smtClean="0"/>
              <a:t> VĚTREM, VODOU, ŽIVOČICHY…</a:t>
            </a:r>
            <a:endParaRPr lang="cs-CZ" u="sng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smtClean="0"/>
              <a:t>POUŽITÉ ZDROJE</a:t>
            </a:r>
            <a:r>
              <a:rPr lang="cs-CZ" sz="3200" dirty="0" smtClean="0"/>
              <a:t>: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200" dirty="0" err="1" smtClean="0"/>
              <a:t>Čabradová</a:t>
            </a:r>
            <a:r>
              <a:rPr lang="cs-CZ" sz="1200" dirty="0" smtClean="0"/>
              <a:t>,V. a kol.:Přírodopis učebnice pro 6.ročník, </a:t>
            </a:r>
            <a:r>
              <a:rPr lang="cs-CZ" sz="1200" dirty="0" err="1" smtClean="0"/>
              <a:t>Fraus</a:t>
            </a:r>
            <a:r>
              <a:rPr lang="cs-CZ" sz="1200" dirty="0" smtClean="0"/>
              <a:t>, 2003</a:t>
            </a:r>
          </a:p>
          <a:p>
            <a:pPr>
              <a:buNone/>
            </a:pPr>
            <a:r>
              <a:rPr lang="cs-CZ" sz="1800" dirty="0" smtClean="0"/>
              <a:t>/</a:t>
            </a:r>
            <a:r>
              <a:rPr lang="cs-CZ" sz="1200" dirty="0" smtClean="0"/>
              <a:t>cit.2012-04-21/.Dostupný pod licencí public </a:t>
            </a:r>
            <a:r>
              <a:rPr lang="cs-CZ" sz="1200" dirty="0" err="1" smtClean="0"/>
              <a:t>domain</a:t>
            </a:r>
            <a:r>
              <a:rPr lang="cs-CZ" sz="1200" dirty="0" smtClean="0"/>
              <a:t> na WWW:</a:t>
            </a:r>
          </a:p>
          <a:p>
            <a:pPr>
              <a:buNone/>
            </a:pPr>
            <a:r>
              <a:rPr lang="cs-CZ" sz="1200" dirty="0" smtClean="0"/>
              <a:t>Obr.1 </a:t>
            </a:r>
            <a:r>
              <a:rPr lang="cs-CZ" sz="1200" dirty="0" smtClean="0">
                <a:hlinkClick r:id="rId2"/>
              </a:rPr>
              <a:t>http://cs.wikipedia.org/wiki/Soubor:Autumn_Red_peaches.jpg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OBR.2  </a:t>
            </a:r>
            <a:r>
              <a:rPr lang="cs-CZ" sz="1200" dirty="0" smtClean="0">
                <a:hlinkClick r:id="rId3"/>
              </a:rPr>
              <a:t>http://cs.wikipedia.org/wiki/Soubor:True.berries.jpg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OBR.3 </a:t>
            </a:r>
            <a:r>
              <a:rPr lang="cs-CZ" sz="1200" dirty="0" smtClean="0">
                <a:hlinkClick r:id="rId4"/>
              </a:rPr>
              <a:t>http://cs.wikipedia.org/wiki/Soubor:Vineyard_peaches_de.jpg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OBR.4 </a:t>
            </a:r>
            <a:r>
              <a:rPr lang="cs-CZ" sz="1200" dirty="0" smtClean="0">
                <a:hlinkClick r:id="rId5"/>
              </a:rPr>
              <a:t>http://cs.wikipedia.org/wiki/Soubor:Prunus_avium_fruit.jpg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OBR.5 </a:t>
            </a:r>
            <a:r>
              <a:rPr lang="cs-CZ" sz="1200" dirty="0" smtClean="0">
                <a:hlinkClick r:id="rId6"/>
              </a:rPr>
              <a:t>http://cs.wikipedia.org/wiki/Soubor:Mangos_in_market.jpg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OBR.6 </a:t>
            </a:r>
            <a:r>
              <a:rPr lang="cs-CZ" sz="1200" dirty="0" smtClean="0">
                <a:hlinkClick r:id="rId7"/>
              </a:rPr>
              <a:t>http://cs.wikipedia.org/wiki/Soubor:Pears.jpg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OBR.7</a:t>
            </a:r>
            <a:r>
              <a:rPr lang="cs-CZ" sz="1200" dirty="0" smtClean="0">
                <a:hlinkClick r:id="rId8"/>
              </a:rPr>
              <a:t>http://cs.wikipedia.org/wiki/Soubor:Rosaceae_Malus_pumila_Malus_pumila_Var_domestica_Apples_Fuji.jpg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OBR.8 </a:t>
            </a:r>
            <a:r>
              <a:rPr lang="cs-CZ" sz="1200" dirty="0" smtClean="0">
                <a:hlinkClick r:id="rId9"/>
              </a:rPr>
              <a:t>http://cs.wikipedia.org/wiki/Soubor:Doperwt_rijserwt_peulen_Pisum_sativum.jpg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OBR.9 </a:t>
            </a:r>
            <a:r>
              <a:rPr lang="cs-CZ" sz="1200" dirty="0" smtClean="0">
                <a:hlinkClick r:id="rId10"/>
              </a:rPr>
              <a:t>http://upload.wikimedia.org/wikipedia/commons/7/71/Caltha_palustris_Samenstand.jpg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OBR. 10 </a:t>
            </a:r>
            <a:r>
              <a:rPr lang="cs-CZ" sz="1200" dirty="0" smtClean="0">
                <a:hlinkClick r:id="rId11"/>
              </a:rPr>
              <a:t>http://cs.wikipedia.org/wiki/Soubor:Plantago_lanceolata3.jpg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OBR.11 </a:t>
            </a:r>
            <a:r>
              <a:rPr lang="cs-CZ" sz="1200" dirty="0" smtClean="0">
                <a:hlinkClick r:id="rId12"/>
              </a:rPr>
              <a:t>http://cs.wikipedia.org/wiki/Soubor:Lunaria_annua_fruits.jpg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OBR.12 </a:t>
            </a:r>
            <a:r>
              <a:rPr lang="cs-CZ" sz="1200" dirty="0" smtClean="0">
                <a:hlinkClick r:id="rId13"/>
              </a:rPr>
              <a:t>http://cs.wikipedia.org/wiki/Soubor:Nuss_mit_Schale.jpg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OBR.13 </a:t>
            </a:r>
            <a:r>
              <a:rPr lang="cs-CZ" sz="1200" dirty="0" smtClean="0">
                <a:hlinkClick r:id="rId14"/>
              </a:rPr>
              <a:t>http://cs.wikipedia.org/wiki/Soubor:Photos-photos_1088103921_Floating.jpg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OBR.14 </a:t>
            </a:r>
            <a:r>
              <a:rPr lang="cs-CZ" sz="1200" dirty="0" smtClean="0">
                <a:hlinkClick r:id="rId15"/>
              </a:rPr>
              <a:t>http://cs.wikipedia.org/wiki/Soubor:Assorted_grains.jpg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OBR.15 </a:t>
            </a:r>
            <a:r>
              <a:rPr lang="cs-CZ" sz="1200" dirty="0" smtClean="0">
                <a:hlinkClick r:id="rId16"/>
              </a:rPr>
              <a:t>http://cs.wikipedia.org/wiki/Soubor:Vitis_vinifera_-_K%C3%B6hler%E2%80%93s_Medizinal-Pflanzen-145.jpg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OBR.16 </a:t>
            </a:r>
            <a:r>
              <a:rPr lang="cs-CZ" sz="1200" dirty="0" smtClean="0">
                <a:hlinkClick r:id="rId17"/>
              </a:rPr>
              <a:t>http://upload.wikimedia.org/wikipedia/commons/5/55/Fragaria_Fruit_Close-up.jpg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OBR.17 </a:t>
            </a:r>
            <a:r>
              <a:rPr lang="cs-CZ" sz="1200" dirty="0" smtClean="0">
                <a:hlinkClick r:id="rId18"/>
              </a:rPr>
              <a:t>http://cs.wikipedia.org/wiki/Soubor:Raspberries.jpg</a:t>
            </a:r>
            <a:endParaRPr lang="cs-CZ" sz="1200" dirty="0" smtClean="0"/>
          </a:p>
          <a:p>
            <a:pPr>
              <a:buNone/>
            </a:pP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182</TotalTime>
  <Words>495</Words>
  <Application>Microsoft Office PowerPoint</Application>
  <PresentationFormat>Předvádění na obrazovce (4:3)</PresentationFormat>
  <Paragraphs>206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29</vt:i4>
      </vt:variant>
    </vt:vector>
  </HeadingPairs>
  <TitlesOfParts>
    <vt:vector size="31" baseType="lpstr">
      <vt:lpstr>Tok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SEMENA A PLODY</vt:lpstr>
      <vt:lpstr>Snímek 3</vt:lpstr>
      <vt:lpstr>VÝZNAM PLODU:</vt:lpstr>
      <vt:lpstr>Snímek 5</vt:lpstr>
      <vt:lpstr>OPLODÍ DUŽNATÝCH PLODŮ JE VĚTŠINOU TROJVRSTEVNÉ</vt:lpstr>
      <vt:lpstr>DUŽNATÉ PLODY:</vt:lpstr>
      <vt:lpstr>BOBULE</vt:lpstr>
      <vt:lpstr>PECKOVICE</vt:lpstr>
      <vt:lpstr>MALVICE</vt:lpstr>
      <vt:lpstr>JAKÉ DUŽNATÉ PLODY SI PAMATUJEŠ? </vt:lpstr>
      <vt:lpstr>OPLODÍ SUCHÝCH PLODŮ JE  TVRDÉ : KOŽOVITÉ NEBO DŘEVNATÉ</vt:lpstr>
      <vt:lpstr>Snímek 13</vt:lpstr>
      <vt:lpstr>PŘÍKLADY SUCHÝCH PUKAVÝCH PLODŮ:</vt:lpstr>
      <vt:lpstr>Snímek 15</vt:lpstr>
      <vt:lpstr>JAKÉ SUCHÉ PUKAVÉ PLODY SI PAMATUJEŠ ?</vt:lpstr>
      <vt:lpstr>Snímek 17</vt:lpstr>
      <vt:lpstr>PŘÍKLADY SUCHÝCH NEPUKAVÝCH PLODŮ:</vt:lpstr>
      <vt:lpstr>Snímek 19</vt:lpstr>
      <vt:lpstr>JAKÉ SUCHÉ NEPUKAVÉ PLODY SI PAMATUJEŠ? </vt:lpstr>
      <vt:lpstr>JAKÉ DUŽNATÉ PLODY SI PAMATUJEŠ? </vt:lpstr>
      <vt:lpstr>JAKÉ SUCHÉ PUKAVÉ PLODY SI PAMATUJEŠ ?</vt:lpstr>
      <vt:lpstr>PLODENSTVÍ</vt:lpstr>
      <vt:lpstr>SOUPLODÍ</vt:lpstr>
      <vt:lpstr>SHRNUTÍ</vt:lpstr>
      <vt:lpstr>VÝZNAM PLODŮ</vt:lpstr>
      <vt:lpstr>ROZŠIŘOVÁNÍ PLODŮ:</vt:lpstr>
      <vt:lpstr>Snímek 28</vt:lpstr>
      <vt:lpstr>POUŽITÉ 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cp:lastModifiedBy>VEDOUCI</cp:lastModifiedBy>
  <cp:revision>21</cp:revision>
  <dcterms:modified xsi:type="dcterms:W3CDTF">2012-05-03T14:49:33Z</dcterms:modified>
</cp:coreProperties>
</file>