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8" r:id="rId4"/>
    <p:sldId id="259" r:id="rId5"/>
    <p:sldId id="261" r:id="rId6"/>
    <p:sldId id="264" r:id="rId7"/>
    <p:sldId id="262" r:id="rId8"/>
    <p:sldId id="263" r:id="rId9"/>
    <p:sldId id="265" r:id="rId10"/>
    <p:sldId id="266" r:id="rId11"/>
    <p:sldId id="280" r:id="rId12"/>
    <p:sldId id="267" r:id="rId13"/>
    <p:sldId id="268" r:id="rId14"/>
    <p:sldId id="269" r:id="rId15"/>
    <p:sldId id="276" r:id="rId16"/>
    <p:sldId id="270" r:id="rId17"/>
    <p:sldId id="271" r:id="rId18"/>
    <p:sldId id="272" r:id="rId19"/>
    <p:sldId id="273" r:id="rId20"/>
    <p:sldId id="281" r:id="rId21"/>
    <p:sldId id="274" r:id="rId22"/>
    <p:sldId id="275" r:id="rId23"/>
    <p:sldId id="277" r:id="rId24"/>
    <p:sldId id="278" r:id="rId25"/>
    <p:sldId id="282" r:id="rId26"/>
    <p:sldId id="288" r:id="rId27"/>
    <p:sldId id="283" r:id="rId28"/>
    <p:sldId id="285" r:id="rId29"/>
    <p:sldId id="286" r:id="rId30"/>
    <p:sldId id="287" r:id="rId31"/>
    <p:sldId id="289" r:id="rId32"/>
    <p:sldId id="260" r:id="rId33"/>
    <p:sldId id="25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D152A1-D37A-4B8A-B542-44D9368A7F6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D7828C-4DF2-47FA-A57D-4230DF66A4B9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299DCD4E-1EB4-4747-8EB6-49C2928E8598}" type="parTrans" cxnId="{C1BCA97C-6EF7-4FA0-96FF-C0D97BA17221}">
      <dgm:prSet/>
      <dgm:spPr/>
      <dgm:t>
        <a:bodyPr/>
        <a:lstStyle/>
        <a:p>
          <a:endParaRPr lang="cs-CZ"/>
        </a:p>
      </dgm:t>
    </dgm:pt>
    <dgm:pt modelId="{1F6CC32A-38E9-406B-A2E7-FD7A13E3F139}" type="sibTrans" cxnId="{C1BCA97C-6EF7-4FA0-96FF-C0D97BA17221}">
      <dgm:prSet/>
      <dgm:spPr/>
      <dgm:t>
        <a:bodyPr/>
        <a:lstStyle/>
        <a:p>
          <a:endParaRPr lang="cs-CZ"/>
        </a:p>
      </dgm:t>
    </dgm:pt>
    <dgm:pt modelId="{C94BA5F8-B803-4CF0-B73E-0374D6DFBED5}">
      <dgm:prSet phldrT="[Text]"/>
      <dgm:spPr/>
      <dgm:t>
        <a:bodyPr/>
        <a:lstStyle/>
        <a:p>
          <a:r>
            <a:rPr lang="cs-CZ" dirty="0" smtClean="0"/>
            <a:t>SLOŽENÉ OČI</a:t>
          </a:r>
          <a:endParaRPr lang="cs-CZ" dirty="0"/>
        </a:p>
      </dgm:t>
    </dgm:pt>
    <dgm:pt modelId="{79528F61-FB48-4C57-B578-372D11650D5D}" type="parTrans" cxnId="{6C4F44A8-F1B7-4724-89B0-EF513695BFB5}">
      <dgm:prSet/>
      <dgm:spPr/>
      <dgm:t>
        <a:bodyPr/>
        <a:lstStyle/>
        <a:p>
          <a:endParaRPr lang="cs-CZ"/>
        </a:p>
      </dgm:t>
    </dgm:pt>
    <dgm:pt modelId="{6C760AFD-F1F3-42A1-B469-6C4F3012CC58}" type="sibTrans" cxnId="{6C4F44A8-F1B7-4724-89B0-EF513695BFB5}">
      <dgm:prSet/>
      <dgm:spPr/>
      <dgm:t>
        <a:bodyPr/>
        <a:lstStyle/>
        <a:p>
          <a:endParaRPr lang="cs-CZ"/>
        </a:p>
      </dgm:t>
    </dgm:pt>
    <dgm:pt modelId="{65E5DF5C-EE3E-4A9A-82A5-BE49FDEA2F9F}">
      <dgm:prSet phldrT="[Text]"/>
      <dgm:spPr/>
      <dgm:t>
        <a:bodyPr/>
        <a:lstStyle/>
        <a:p>
          <a:r>
            <a:rPr lang="cs-CZ" dirty="0" smtClean="0"/>
            <a:t>TYKADLA</a:t>
          </a:r>
          <a:endParaRPr lang="cs-CZ" dirty="0"/>
        </a:p>
      </dgm:t>
    </dgm:pt>
    <dgm:pt modelId="{5F53C0B6-BDFB-4876-951D-93E8A864DF2C}" type="parTrans" cxnId="{0444EB85-8C02-4845-A80A-E281830A30B4}">
      <dgm:prSet/>
      <dgm:spPr/>
      <dgm:t>
        <a:bodyPr/>
        <a:lstStyle/>
        <a:p>
          <a:endParaRPr lang="cs-CZ"/>
        </a:p>
      </dgm:t>
    </dgm:pt>
    <dgm:pt modelId="{1FDD4FD7-C66A-444D-9177-9206B07B418D}" type="sibTrans" cxnId="{0444EB85-8C02-4845-A80A-E281830A30B4}">
      <dgm:prSet/>
      <dgm:spPr/>
      <dgm:t>
        <a:bodyPr/>
        <a:lstStyle/>
        <a:p>
          <a:endParaRPr lang="cs-CZ"/>
        </a:p>
      </dgm:t>
    </dgm:pt>
    <dgm:pt modelId="{9DF5DA3F-6491-4DD4-A47A-FFC2CEA16895}">
      <dgm:prSet phldrT="[Text]"/>
      <dgm:spPr/>
      <dgm:t>
        <a:bodyPr/>
        <a:lstStyle/>
        <a:p>
          <a:r>
            <a:rPr lang="cs-CZ" dirty="0" smtClean="0"/>
            <a:t>HRUĎ</a:t>
          </a:r>
          <a:endParaRPr lang="cs-CZ" dirty="0"/>
        </a:p>
      </dgm:t>
    </dgm:pt>
    <dgm:pt modelId="{A98800B0-D144-4F88-95C7-AF98810E0516}" type="parTrans" cxnId="{E7651049-FBE1-44CA-B452-8224A133CD4B}">
      <dgm:prSet/>
      <dgm:spPr/>
      <dgm:t>
        <a:bodyPr/>
        <a:lstStyle/>
        <a:p>
          <a:endParaRPr lang="cs-CZ"/>
        </a:p>
      </dgm:t>
    </dgm:pt>
    <dgm:pt modelId="{41F4F26B-E9DE-493B-848C-643FCE0213EE}" type="sibTrans" cxnId="{E7651049-FBE1-44CA-B452-8224A133CD4B}">
      <dgm:prSet/>
      <dgm:spPr/>
      <dgm:t>
        <a:bodyPr/>
        <a:lstStyle/>
        <a:p>
          <a:endParaRPr lang="cs-CZ"/>
        </a:p>
      </dgm:t>
    </dgm:pt>
    <dgm:pt modelId="{C7D39AD8-AF17-4944-A7BC-6EFA599E6226}">
      <dgm:prSet phldrT="[Text]"/>
      <dgm:spPr/>
      <dgm:t>
        <a:bodyPr/>
        <a:lstStyle/>
        <a:p>
          <a:r>
            <a:rPr lang="cs-CZ" dirty="0" smtClean="0"/>
            <a:t>2 PÁRY KŘÍDEL </a:t>
          </a:r>
          <a:endParaRPr lang="cs-CZ" dirty="0"/>
        </a:p>
      </dgm:t>
    </dgm:pt>
    <dgm:pt modelId="{6B2990C6-C102-4AEA-BD22-E27723FD0862}" type="parTrans" cxnId="{04F46F16-C84C-491D-A6FC-29AD1EDEEBF5}">
      <dgm:prSet/>
      <dgm:spPr/>
      <dgm:t>
        <a:bodyPr/>
        <a:lstStyle/>
        <a:p>
          <a:endParaRPr lang="cs-CZ"/>
        </a:p>
      </dgm:t>
    </dgm:pt>
    <dgm:pt modelId="{3FDA9364-6010-496A-8662-44CA0F2418D9}" type="sibTrans" cxnId="{04F46F16-C84C-491D-A6FC-29AD1EDEEBF5}">
      <dgm:prSet/>
      <dgm:spPr/>
      <dgm:t>
        <a:bodyPr/>
        <a:lstStyle/>
        <a:p>
          <a:endParaRPr lang="cs-CZ"/>
        </a:p>
      </dgm:t>
    </dgm:pt>
    <dgm:pt modelId="{1BF94ED2-A523-47F8-A9D2-228C0E07A7A0}">
      <dgm:prSet phldrT="[Text]"/>
      <dgm:spPr/>
      <dgm:t>
        <a:bodyPr/>
        <a:lstStyle/>
        <a:p>
          <a:r>
            <a:rPr lang="cs-CZ" dirty="0" smtClean="0"/>
            <a:t>3 PÁRY KONČETIN</a:t>
          </a:r>
          <a:endParaRPr lang="cs-CZ" dirty="0"/>
        </a:p>
      </dgm:t>
    </dgm:pt>
    <dgm:pt modelId="{06A5AA85-FB13-4BC4-A116-4E7DEA545B93}" type="parTrans" cxnId="{BF6FF548-B68B-4B60-8903-966DF600FD49}">
      <dgm:prSet/>
      <dgm:spPr/>
      <dgm:t>
        <a:bodyPr/>
        <a:lstStyle/>
        <a:p>
          <a:endParaRPr lang="cs-CZ"/>
        </a:p>
      </dgm:t>
    </dgm:pt>
    <dgm:pt modelId="{B22B94F1-3897-4B53-9A2E-D883A2A3A92E}" type="sibTrans" cxnId="{BF6FF548-B68B-4B60-8903-966DF600FD49}">
      <dgm:prSet/>
      <dgm:spPr/>
      <dgm:t>
        <a:bodyPr/>
        <a:lstStyle/>
        <a:p>
          <a:endParaRPr lang="cs-CZ"/>
        </a:p>
      </dgm:t>
    </dgm:pt>
    <dgm:pt modelId="{67C99F37-98ED-4C84-96C3-9E471365D1B0}">
      <dgm:prSet phldrT="[Text]"/>
      <dgm:spPr/>
      <dgm:t>
        <a:bodyPr/>
        <a:lstStyle/>
        <a:p>
          <a:r>
            <a:rPr lang="cs-CZ" dirty="0" smtClean="0"/>
            <a:t>ZADEČEK</a:t>
          </a:r>
          <a:endParaRPr lang="cs-CZ" dirty="0"/>
        </a:p>
      </dgm:t>
    </dgm:pt>
    <dgm:pt modelId="{6D2141C6-0C0F-475A-BC8B-D634FF5F0877}" type="parTrans" cxnId="{49C3C40E-C5F5-4169-9DD9-A8F160716552}">
      <dgm:prSet/>
      <dgm:spPr/>
      <dgm:t>
        <a:bodyPr/>
        <a:lstStyle/>
        <a:p>
          <a:endParaRPr lang="cs-CZ"/>
        </a:p>
      </dgm:t>
    </dgm:pt>
    <dgm:pt modelId="{A366A90B-320C-4CDC-9069-246E0AB082A3}" type="sibTrans" cxnId="{49C3C40E-C5F5-4169-9DD9-A8F160716552}">
      <dgm:prSet/>
      <dgm:spPr/>
      <dgm:t>
        <a:bodyPr/>
        <a:lstStyle/>
        <a:p>
          <a:endParaRPr lang="cs-CZ"/>
        </a:p>
      </dgm:t>
    </dgm:pt>
    <dgm:pt modelId="{63A6FF2F-A587-4612-B284-41C9A0F94B59}">
      <dgm:prSet phldrT="[Text]"/>
      <dgm:spPr/>
      <dgm:t>
        <a:bodyPr/>
        <a:lstStyle/>
        <a:p>
          <a:r>
            <a:rPr lang="cs-CZ" dirty="0" smtClean="0"/>
            <a:t>ÚSTNÍ ÚSTROJÍ</a:t>
          </a:r>
          <a:endParaRPr lang="cs-CZ" dirty="0"/>
        </a:p>
      </dgm:t>
    </dgm:pt>
    <dgm:pt modelId="{D7A40689-ECFF-4D98-86D5-E7302B6CBF10}" type="parTrans" cxnId="{E5ED549D-1C2D-4019-96E5-0454D6A97BAF}">
      <dgm:prSet/>
      <dgm:spPr/>
      <dgm:t>
        <a:bodyPr/>
        <a:lstStyle/>
        <a:p>
          <a:endParaRPr lang="cs-CZ"/>
        </a:p>
      </dgm:t>
    </dgm:pt>
    <dgm:pt modelId="{03377294-0C3A-44E0-B761-BE8182871ECC}" type="sibTrans" cxnId="{E5ED549D-1C2D-4019-96E5-0454D6A97BAF}">
      <dgm:prSet/>
      <dgm:spPr/>
      <dgm:t>
        <a:bodyPr/>
        <a:lstStyle/>
        <a:p>
          <a:endParaRPr lang="cs-CZ"/>
        </a:p>
      </dgm:t>
    </dgm:pt>
    <dgm:pt modelId="{D30364DB-33AF-4DDE-832E-ECE3F07C327B}" type="pres">
      <dgm:prSet presAssocID="{8AD152A1-D37A-4B8A-B542-44D9368A7F6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E10CA3-568B-4267-A15D-9E2779DBFD19}" type="pres">
      <dgm:prSet presAssocID="{DED7828C-4DF2-47FA-A57D-4230DF66A4B9}" presName="linNode" presStyleCnt="0"/>
      <dgm:spPr/>
    </dgm:pt>
    <dgm:pt modelId="{8B6902C4-C52F-4BE8-BB14-D696815ED15F}" type="pres">
      <dgm:prSet presAssocID="{DED7828C-4DF2-47FA-A57D-4230DF66A4B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D5386-9F53-4EFF-BC68-B38F1653FF71}" type="pres">
      <dgm:prSet presAssocID="{DED7828C-4DF2-47FA-A57D-4230DF66A4B9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B86A39-628D-4494-861D-C4A02350D03E}" type="pres">
      <dgm:prSet presAssocID="{1F6CC32A-38E9-406B-A2E7-FD7A13E3F139}" presName="sp" presStyleCnt="0"/>
      <dgm:spPr/>
    </dgm:pt>
    <dgm:pt modelId="{BFD46B5B-A2F1-40A9-AA5A-0DECB57998BF}" type="pres">
      <dgm:prSet presAssocID="{9DF5DA3F-6491-4DD4-A47A-FFC2CEA16895}" presName="linNode" presStyleCnt="0"/>
      <dgm:spPr/>
    </dgm:pt>
    <dgm:pt modelId="{01786EBE-05F6-434E-97BA-5A45A2CA97B6}" type="pres">
      <dgm:prSet presAssocID="{9DF5DA3F-6491-4DD4-A47A-FFC2CEA1689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9896F5-458B-4FB6-B3D7-10731BD75C00}" type="pres">
      <dgm:prSet presAssocID="{9DF5DA3F-6491-4DD4-A47A-FFC2CEA16895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8EA6D-C4F7-4049-A223-E7210D4B54FE}" type="pres">
      <dgm:prSet presAssocID="{41F4F26B-E9DE-493B-848C-643FCE0213EE}" presName="sp" presStyleCnt="0"/>
      <dgm:spPr/>
    </dgm:pt>
    <dgm:pt modelId="{CDCD571E-B1EF-4A41-8796-46BBCE4EEF2F}" type="pres">
      <dgm:prSet presAssocID="{67C99F37-98ED-4C84-96C3-9E471365D1B0}" presName="linNode" presStyleCnt="0"/>
      <dgm:spPr/>
    </dgm:pt>
    <dgm:pt modelId="{A306B25E-75B2-4DB7-9F77-4370ACEE3051}" type="pres">
      <dgm:prSet presAssocID="{67C99F37-98ED-4C84-96C3-9E471365D1B0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C3C40E-C5F5-4169-9DD9-A8F160716552}" srcId="{8AD152A1-D37A-4B8A-B542-44D9368A7F6A}" destId="{67C99F37-98ED-4C84-96C3-9E471365D1B0}" srcOrd="2" destOrd="0" parTransId="{6D2141C6-0C0F-475A-BC8B-D634FF5F0877}" sibTransId="{A366A90B-320C-4CDC-9069-246E0AB082A3}"/>
    <dgm:cxn modelId="{BC630406-1F54-4BCF-9CDA-96569D7F0D6A}" type="presOf" srcId="{DED7828C-4DF2-47FA-A57D-4230DF66A4B9}" destId="{8B6902C4-C52F-4BE8-BB14-D696815ED15F}" srcOrd="0" destOrd="0" presId="urn:microsoft.com/office/officeart/2005/8/layout/vList5"/>
    <dgm:cxn modelId="{C14956E5-ED1B-4BBC-A3CD-190A22A24D68}" type="presOf" srcId="{67C99F37-98ED-4C84-96C3-9E471365D1B0}" destId="{A306B25E-75B2-4DB7-9F77-4370ACEE3051}" srcOrd="0" destOrd="0" presId="urn:microsoft.com/office/officeart/2005/8/layout/vList5"/>
    <dgm:cxn modelId="{ABDE6E20-3FB7-408D-9FB4-6379404FD665}" type="presOf" srcId="{9DF5DA3F-6491-4DD4-A47A-FFC2CEA16895}" destId="{01786EBE-05F6-434E-97BA-5A45A2CA97B6}" srcOrd="0" destOrd="0" presId="urn:microsoft.com/office/officeart/2005/8/layout/vList5"/>
    <dgm:cxn modelId="{E5ED549D-1C2D-4019-96E5-0454D6A97BAF}" srcId="{DED7828C-4DF2-47FA-A57D-4230DF66A4B9}" destId="{63A6FF2F-A587-4612-B284-41C9A0F94B59}" srcOrd="2" destOrd="0" parTransId="{D7A40689-ECFF-4D98-86D5-E7302B6CBF10}" sibTransId="{03377294-0C3A-44E0-B761-BE8182871ECC}"/>
    <dgm:cxn modelId="{7CF30842-F8D4-4077-9B49-FD86EBA54D8D}" type="presOf" srcId="{63A6FF2F-A587-4612-B284-41C9A0F94B59}" destId="{952D5386-9F53-4EFF-BC68-B38F1653FF71}" srcOrd="0" destOrd="2" presId="urn:microsoft.com/office/officeart/2005/8/layout/vList5"/>
    <dgm:cxn modelId="{C1BCA97C-6EF7-4FA0-96FF-C0D97BA17221}" srcId="{8AD152A1-D37A-4B8A-B542-44D9368A7F6A}" destId="{DED7828C-4DF2-47FA-A57D-4230DF66A4B9}" srcOrd="0" destOrd="0" parTransId="{299DCD4E-1EB4-4747-8EB6-49C2928E8598}" sibTransId="{1F6CC32A-38E9-406B-A2E7-FD7A13E3F139}"/>
    <dgm:cxn modelId="{4E122C62-EFEA-474A-8A16-76F2E9952DE7}" type="presOf" srcId="{C94BA5F8-B803-4CF0-B73E-0374D6DFBED5}" destId="{952D5386-9F53-4EFF-BC68-B38F1653FF71}" srcOrd="0" destOrd="0" presId="urn:microsoft.com/office/officeart/2005/8/layout/vList5"/>
    <dgm:cxn modelId="{04F46F16-C84C-491D-A6FC-29AD1EDEEBF5}" srcId="{9DF5DA3F-6491-4DD4-A47A-FFC2CEA16895}" destId="{C7D39AD8-AF17-4944-A7BC-6EFA599E6226}" srcOrd="0" destOrd="0" parTransId="{6B2990C6-C102-4AEA-BD22-E27723FD0862}" sibTransId="{3FDA9364-6010-496A-8662-44CA0F2418D9}"/>
    <dgm:cxn modelId="{FF7A70E5-BFA5-4CFB-A1DA-85171C0C9B77}" type="presOf" srcId="{C7D39AD8-AF17-4944-A7BC-6EFA599E6226}" destId="{4B9896F5-458B-4FB6-B3D7-10731BD75C00}" srcOrd="0" destOrd="0" presId="urn:microsoft.com/office/officeart/2005/8/layout/vList5"/>
    <dgm:cxn modelId="{DEEDDC3D-2BB3-49A4-AFDD-91629404030C}" type="presOf" srcId="{1BF94ED2-A523-47F8-A9D2-228C0E07A7A0}" destId="{4B9896F5-458B-4FB6-B3D7-10731BD75C00}" srcOrd="0" destOrd="1" presId="urn:microsoft.com/office/officeart/2005/8/layout/vList5"/>
    <dgm:cxn modelId="{0444EB85-8C02-4845-A80A-E281830A30B4}" srcId="{DED7828C-4DF2-47FA-A57D-4230DF66A4B9}" destId="{65E5DF5C-EE3E-4A9A-82A5-BE49FDEA2F9F}" srcOrd="1" destOrd="0" parTransId="{5F53C0B6-BDFB-4876-951D-93E8A864DF2C}" sibTransId="{1FDD4FD7-C66A-444D-9177-9206B07B418D}"/>
    <dgm:cxn modelId="{BF6FF548-B68B-4B60-8903-966DF600FD49}" srcId="{9DF5DA3F-6491-4DD4-A47A-FFC2CEA16895}" destId="{1BF94ED2-A523-47F8-A9D2-228C0E07A7A0}" srcOrd="1" destOrd="0" parTransId="{06A5AA85-FB13-4BC4-A116-4E7DEA545B93}" sibTransId="{B22B94F1-3897-4B53-9A2E-D883A2A3A92E}"/>
    <dgm:cxn modelId="{F5278804-BC19-4363-8D88-D40C8482B256}" type="presOf" srcId="{8AD152A1-D37A-4B8A-B542-44D9368A7F6A}" destId="{D30364DB-33AF-4DDE-832E-ECE3F07C327B}" srcOrd="0" destOrd="0" presId="urn:microsoft.com/office/officeart/2005/8/layout/vList5"/>
    <dgm:cxn modelId="{5D1875E6-2929-4D32-817B-6E05507C2BA1}" type="presOf" srcId="{65E5DF5C-EE3E-4A9A-82A5-BE49FDEA2F9F}" destId="{952D5386-9F53-4EFF-BC68-B38F1653FF71}" srcOrd="0" destOrd="1" presId="urn:microsoft.com/office/officeart/2005/8/layout/vList5"/>
    <dgm:cxn modelId="{6C4F44A8-F1B7-4724-89B0-EF513695BFB5}" srcId="{DED7828C-4DF2-47FA-A57D-4230DF66A4B9}" destId="{C94BA5F8-B803-4CF0-B73E-0374D6DFBED5}" srcOrd="0" destOrd="0" parTransId="{79528F61-FB48-4C57-B578-372D11650D5D}" sibTransId="{6C760AFD-F1F3-42A1-B469-6C4F3012CC58}"/>
    <dgm:cxn modelId="{E7651049-FBE1-44CA-B452-8224A133CD4B}" srcId="{8AD152A1-D37A-4B8A-B542-44D9368A7F6A}" destId="{9DF5DA3F-6491-4DD4-A47A-FFC2CEA16895}" srcOrd="1" destOrd="0" parTransId="{A98800B0-D144-4F88-95C7-AF98810E0516}" sibTransId="{41F4F26B-E9DE-493B-848C-643FCE0213EE}"/>
    <dgm:cxn modelId="{5AB38A7D-0C1E-4EEE-95CF-97DBD5432808}" type="presParOf" srcId="{D30364DB-33AF-4DDE-832E-ECE3F07C327B}" destId="{13E10CA3-568B-4267-A15D-9E2779DBFD19}" srcOrd="0" destOrd="0" presId="urn:microsoft.com/office/officeart/2005/8/layout/vList5"/>
    <dgm:cxn modelId="{D45754D7-8CCF-4DA0-A4C1-FA1926C56A7F}" type="presParOf" srcId="{13E10CA3-568B-4267-A15D-9E2779DBFD19}" destId="{8B6902C4-C52F-4BE8-BB14-D696815ED15F}" srcOrd="0" destOrd="0" presId="urn:microsoft.com/office/officeart/2005/8/layout/vList5"/>
    <dgm:cxn modelId="{51512E68-39F6-4530-B7D6-DAB0B6123425}" type="presParOf" srcId="{13E10CA3-568B-4267-A15D-9E2779DBFD19}" destId="{952D5386-9F53-4EFF-BC68-B38F1653FF71}" srcOrd="1" destOrd="0" presId="urn:microsoft.com/office/officeart/2005/8/layout/vList5"/>
    <dgm:cxn modelId="{68347D3E-38FD-421B-A2F2-65CF323A8E0D}" type="presParOf" srcId="{D30364DB-33AF-4DDE-832E-ECE3F07C327B}" destId="{F0B86A39-628D-4494-861D-C4A02350D03E}" srcOrd="1" destOrd="0" presId="urn:microsoft.com/office/officeart/2005/8/layout/vList5"/>
    <dgm:cxn modelId="{7A144A4A-DBD2-42E2-AEF4-82DE2DB816C3}" type="presParOf" srcId="{D30364DB-33AF-4DDE-832E-ECE3F07C327B}" destId="{BFD46B5B-A2F1-40A9-AA5A-0DECB57998BF}" srcOrd="2" destOrd="0" presId="urn:microsoft.com/office/officeart/2005/8/layout/vList5"/>
    <dgm:cxn modelId="{2A9C0E6C-FB03-4F4F-BEC5-ED13911B28E5}" type="presParOf" srcId="{BFD46B5B-A2F1-40A9-AA5A-0DECB57998BF}" destId="{01786EBE-05F6-434E-97BA-5A45A2CA97B6}" srcOrd="0" destOrd="0" presId="urn:microsoft.com/office/officeart/2005/8/layout/vList5"/>
    <dgm:cxn modelId="{15F40D89-800A-423B-A532-6FF0FF816854}" type="presParOf" srcId="{BFD46B5B-A2F1-40A9-AA5A-0DECB57998BF}" destId="{4B9896F5-458B-4FB6-B3D7-10731BD75C00}" srcOrd="1" destOrd="0" presId="urn:microsoft.com/office/officeart/2005/8/layout/vList5"/>
    <dgm:cxn modelId="{776C54B0-EB75-479E-955F-BFF9A3E02EAF}" type="presParOf" srcId="{D30364DB-33AF-4DDE-832E-ECE3F07C327B}" destId="{C0F8EA6D-C4F7-4049-A223-E7210D4B54FE}" srcOrd="3" destOrd="0" presId="urn:microsoft.com/office/officeart/2005/8/layout/vList5"/>
    <dgm:cxn modelId="{1313F29B-0774-431D-B834-3C41B71B3107}" type="presParOf" srcId="{D30364DB-33AF-4DDE-832E-ECE3F07C327B}" destId="{CDCD571E-B1EF-4A41-8796-46BBCE4EEF2F}" srcOrd="4" destOrd="0" presId="urn:microsoft.com/office/officeart/2005/8/layout/vList5"/>
    <dgm:cxn modelId="{04555F0A-A0F7-43FC-92F2-9385C4B15456}" type="presParOf" srcId="{CDCD571E-B1EF-4A41-8796-46BBCE4EEF2F}" destId="{A306B25E-75B2-4DB7-9F77-4370ACEE305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C98A13-32A2-40AE-BF30-D68BBB57DF96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51852642-2561-475D-B84A-5CEE5AE6C149}">
      <dgm:prSet phldrT="[Text]" custT="1"/>
      <dgm:spPr/>
      <dgm:t>
        <a:bodyPr/>
        <a:lstStyle/>
        <a:p>
          <a:r>
            <a:rPr lang="cs-CZ" sz="3200" dirty="0" smtClean="0"/>
            <a:t>VAJÍČKO</a:t>
          </a:r>
          <a:endParaRPr lang="cs-CZ" sz="3200" dirty="0"/>
        </a:p>
      </dgm:t>
    </dgm:pt>
    <dgm:pt modelId="{BDE65899-8DA9-4CB6-B613-72FCEA45F0C6}" type="parTrans" cxnId="{A32BEE20-6D36-4E48-B675-EF130743B1F5}">
      <dgm:prSet/>
      <dgm:spPr/>
      <dgm:t>
        <a:bodyPr/>
        <a:lstStyle/>
        <a:p>
          <a:endParaRPr lang="cs-CZ"/>
        </a:p>
      </dgm:t>
    </dgm:pt>
    <dgm:pt modelId="{7EB83BB2-A3ED-42F0-AFB9-127F1901777B}" type="sibTrans" cxnId="{A32BEE20-6D36-4E48-B675-EF130743B1F5}">
      <dgm:prSet/>
      <dgm:spPr/>
      <dgm:t>
        <a:bodyPr/>
        <a:lstStyle/>
        <a:p>
          <a:endParaRPr lang="cs-CZ"/>
        </a:p>
      </dgm:t>
    </dgm:pt>
    <dgm:pt modelId="{1CD84FD2-5074-4695-A093-5116B5608873}">
      <dgm:prSet phldrT="[Text]" custT="1"/>
      <dgm:spPr/>
      <dgm:t>
        <a:bodyPr/>
        <a:lstStyle/>
        <a:p>
          <a:r>
            <a:rPr lang="cs-CZ" sz="2800" dirty="0" smtClean="0"/>
            <a:t>KUKLA</a:t>
          </a:r>
          <a:endParaRPr lang="cs-CZ" sz="2800" dirty="0"/>
        </a:p>
      </dgm:t>
    </dgm:pt>
    <dgm:pt modelId="{10B0B199-3601-480F-AB93-2B071CBE0272}" type="parTrans" cxnId="{85FEF958-A05A-47AB-BAC7-5A0607D78F2A}">
      <dgm:prSet/>
      <dgm:spPr/>
      <dgm:t>
        <a:bodyPr/>
        <a:lstStyle/>
        <a:p>
          <a:endParaRPr lang="cs-CZ"/>
        </a:p>
      </dgm:t>
    </dgm:pt>
    <dgm:pt modelId="{4E9D41DF-61DF-47E2-9516-875222313184}" type="sibTrans" cxnId="{85FEF958-A05A-47AB-BAC7-5A0607D78F2A}">
      <dgm:prSet/>
      <dgm:spPr/>
      <dgm:t>
        <a:bodyPr/>
        <a:lstStyle/>
        <a:p>
          <a:endParaRPr lang="cs-CZ"/>
        </a:p>
      </dgm:t>
    </dgm:pt>
    <dgm:pt modelId="{A0FF5543-06F7-4CB5-A162-AC3ECF48736F}">
      <dgm:prSet phldrT="[Text]" custT="1"/>
      <dgm:spPr/>
      <dgm:t>
        <a:bodyPr/>
        <a:lstStyle/>
        <a:p>
          <a:r>
            <a:rPr lang="cs-CZ" sz="1800" dirty="0" smtClean="0"/>
            <a:t>DOSPĚLEC</a:t>
          </a:r>
          <a:endParaRPr lang="cs-CZ" sz="1800" dirty="0"/>
        </a:p>
      </dgm:t>
    </dgm:pt>
    <dgm:pt modelId="{ECFD96B2-5915-4366-AB66-F6C02FAFFE78}" type="parTrans" cxnId="{DA6151C8-5999-452F-A308-B496B77F431E}">
      <dgm:prSet/>
      <dgm:spPr/>
      <dgm:t>
        <a:bodyPr/>
        <a:lstStyle/>
        <a:p>
          <a:endParaRPr lang="cs-CZ"/>
        </a:p>
      </dgm:t>
    </dgm:pt>
    <dgm:pt modelId="{A910ED69-F812-47D0-BC85-6377A3CF136E}" type="sibTrans" cxnId="{DA6151C8-5999-452F-A308-B496B77F431E}">
      <dgm:prSet/>
      <dgm:spPr/>
      <dgm:t>
        <a:bodyPr/>
        <a:lstStyle/>
        <a:p>
          <a:endParaRPr lang="cs-CZ"/>
        </a:p>
      </dgm:t>
    </dgm:pt>
    <dgm:pt modelId="{E434721A-8E89-43E7-A1C2-6A05B05C7139}">
      <dgm:prSet custT="1"/>
      <dgm:spPr/>
      <dgm:t>
        <a:bodyPr/>
        <a:lstStyle/>
        <a:p>
          <a:r>
            <a:rPr lang="cs-CZ" sz="3200" dirty="0" smtClean="0"/>
            <a:t>LARVA</a:t>
          </a:r>
          <a:endParaRPr lang="cs-CZ" sz="3200" dirty="0"/>
        </a:p>
      </dgm:t>
    </dgm:pt>
    <dgm:pt modelId="{0685E77D-EFF0-4448-8A1E-8C6727E5D177}" type="parTrans" cxnId="{FF7389FE-3F13-4AAA-BD2E-12D71D5E3941}">
      <dgm:prSet/>
      <dgm:spPr/>
      <dgm:t>
        <a:bodyPr/>
        <a:lstStyle/>
        <a:p>
          <a:endParaRPr lang="cs-CZ"/>
        </a:p>
      </dgm:t>
    </dgm:pt>
    <dgm:pt modelId="{2D2D04F0-3228-404E-B149-571F62231919}" type="sibTrans" cxnId="{FF7389FE-3F13-4AAA-BD2E-12D71D5E3941}">
      <dgm:prSet/>
      <dgm:spPr/>
      <dgm:t>
        <a:bodyPr/>
        <a:lstStyle/>
        <a:p>
          <a:endParaRPr lang="cs-CZ"/>
        </a:p>
      </dgm:t>
    </dgm:pt>
    <dgm:pt modelId="{3A02FAC3-2E56-47B9-B1D0-01C5911A06E3}" type="pres">
      <dgm:prSet presAssocID="{AAC98A13-32A2-40AE-BF30-D68BBB57DF96}" presName="Name0" presStyleCnt="0">
        <dgm:presLayoutVars>
          <dgm:dir/>
          <dgm:resizeHandles val="exact"/>
        </dgm:presLayoutVars>
      </dgm:prSet>
      <dgm:spPr/>
    </dgm:pt>
    <dgm:pt modelId="{7524C4F2-7072-4095-BAB1-8B2626947AC1}" type="pres">
      <dgm:prSet presAssocID="{51852642-2561-475D-B84A-5CEE5AE6C149}" presName="parTxOnly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BCCD3D-4063-4D36-92AB-28D14CBAB365}" type="pres">
      <dgm:prSet presAssocID="{7EB83BB2-A3ED-42F0-AFB9-127F1901777B}" presName="parSpace" presStyleCnt="0"/>
      <dgm:spPr/>
    </dgm:pt>
    <dgm:pt modelId="{0E5373E3-5172-4B13-A60D-2411C699A794}" type="pres">
      <dgm:prSet presAssocID="{E434721A-8E89-43E7-A1C2-6A05B05C7139}" presName="parTxOnly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D1D2AF-05C8-4D3F-92D9-EE145B470419}" type="pres">
      <dgm:prSet presAssocID="{2D2D04F0-3228-404E-B149-571F62231919}" presName="parSpace" presStyleCnt="0"/>
      <dgm:spPr/>
    </dgm:pt>
    <dgm:pt modelId="{51C3DFE5-001A-44D6-97F0-D7A11E5E9236}" type="pres">
      <dgm:prSet presAssocID="{1CD84FD2-5074-4695-A093-5116B5608873}" presName="parTxOnly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F3DAF-47BD-4311-8E08-D57122303266}" type="pres">
      <dgm:prSet presAssocID="{4E9D41DF-61DF-47E2-9516-875222313184}" presName="parSpace" presStyleCnt="0"/>
      <dgm:spPr/>
    </dgm:pt>
    <dgm:pt modelId="{56E288AF-22EB-4110-9592-9D0EDF39A845}" type="pres">
      <dgm:prSet presAssocID="{A0FF5543-06F7-4CB5-A162-AC3ECF48736F}" presName="parTxOnly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69239D-30CF-42F7-8A56-31F356A8D978}" type="presOf" srcId="{1CD84FD2-5074-4695-A093-5116B5608873}" destId="{51C3DFE5-001A-44D6-97F0-D7A11E5E9236}" srcOrd="0" destOrd="0" presId="urn:microsoft.com/office/officeart/2005/8/layout/hChevron3"/>
    <dgm:cxn modelId="{948B36CE-2D2D-425C-9006-B564292C6DEA}" type="presOf" srcId="{AAC98A13-32A2-40AE-BF30-D68BBB57DF96}" destId="{3A02FAC3-2E56-47B9-B1D0-01C5911A06E3}" srcOrd="0" destOrd="0" presId="urn:microsoft.com/office/officeart/2005/8/layout/hChevron3"/>
    <dgm:cxn modelId="{DA6151C8-5999-452F-A308-B496B77F431E}" srcId="{AAC98A13-32A2-40AE-BF30-D68BBB57DF96}" destId="{A0FF5543-06F7-4CB5-A162-AC3ECF48736F}" srcOrd="3" destOrd="0" parTransId="{ECFD96B2-5915-4366-AB66-F6C02FAFFE78}" sibTransId="{A910ED69-F812-47D0-BC85-6377A3CF136E}"/>
    <dgm:cxn modelId="{FF7389FE-3F13-4AAA-BD2E-12D71D5E3941}" srcId="{AAC98A13-32A2-40AE-BF30-D68BBB57DF96}" destId="{E434721A-8E89-43E7-A1C2-6A05B05C7139}" srcOrd="1" destOrd="0" parTransId="{0685E77D-EFF0-4448-8A1E-8C6727E5D177}" sibTransId="{2D2D04F0-3228-404E-B149-571F62231919}"/>
    <dgm:cxn modelId="{B43177F1-A4CC-41A1-8206-EDF9C8336C31}" type="presOf" srcId="{A0FF5543-06F7-4CB5-A162-AC3ECF48736F}" destId="{56E288AF-22EB-4110-9592-9D0EDF39A845}" srcOrd="0" destOrd="0" presId="urn:microsoft.com/office/officeart/2005/8/layout/hChevron3"/>
    <dgm:cxn modelId="{A32BEE20-6D36-4E48-B675-EF130743B1F5}" srcId="{AAC98A13-32A2-40AE-BF30-D68BBB57DF96}" destId="{51852642-2561-475D-B84A-5CEE5AE6C149}" srcOrd="0" destOrd="0" parTransId="{BDE65899-8DA9-4CB6-B613-72FCEA45F0C6}" sibTransId="{7EB83BB2-A3ED-42F0-AFB9-127F1901777B}"/>
    <dgm:cxn modelId="{4272C91F-DA51-4043-B65D-F4A14BF106C6}" type="presOf" srcId="{51852642-2561-475D-B84A-5CEE5AE6C149}" destId="{7524C4F2-7072-4095-BAB1-8B2626947AC1}" srcOrd="0" destOrd="0" presId="urn:microsoft.com/office/officeart/2005/8/layout/hChevron3"/>
    <dgm:cxn modelId="{85FEF958-A05A-47AB-BAC7-5A0607D78F2A}" srcId="{AAC98A13-32A2-40AE-BF30-D68BBB57DF96}" destId="{1CD84FD2-5074-4695-A093-5116B5608873}" srcOrd="2" destOrd="0" parTransId="{10B0B199-3601-480F-AB93-2B071CBE0272}" sibTransId="{4E9D41DF-61DF-47E2-9516-875222313184}"/>
    <dgm:cxn modelId="{8C45A1F3-E7BD-4EAE-BFDC-E0535868B736}" type="presOf" srcId="{E434721A-8E89-43E7-A1C2-6A05B05C7139}" destId="{0E5373E3-5172-4B13-A60D-2411C699A794}" srcOrd="0" destOrd="0" presId="urn:microsoft.com/office/officeart/2005/8/layout/hChevron3"/>
    <dgm:cxn modelId="{7EF9910A-2A72-4592-89B3-DC0334598460}" type="presParOf" srcId="{3A02FAC3-2E56-47B9-B1D0-01C5911A06E3}" destId="{7524C4F2-7072-4095-BAB1-8B2626947AC1}" srcOrd="0" destOrd="0" presId="urn:microsoft.com/office/officeart/2005/8/layout/hChevron3"/>
    <dgm:cxn modelId="{A953DB94-C00C-4D59-8BC1-4F44D54803CC}" type="presParOf" srcId="{3A02FAC3-2E56-47B9-B1D0-01C5911A06E3}" destId="{58BCCD3D-4063-4D36-92AB-28D14CBAB365}" srcOrd="1" destOrd="0" presId="urn:microsoft.com/office/officeart/2005/8/layout/hChevron3"/>
    <dgm:cxn modelId="{09556B6A-0E3B-43F9-8664-A41E7EB8ED59}" type="presParOf" srcId="{3A02FAC3-2E56-47B9-B1D0-01C5911A06E3}" destId="{0E5373E3-5172-4B13-A60D-2411C699A794}" srcOrd="2" destOrd="0" presId="urn:microsoft.com/office/officeart/2005/8/layout/hChevron3"/>
    <dgm:cxn modelId="{335C78DA-2929-4319-8F30-FF9452D1B933}" type="presParOf" srcId="{3A02FAC3-2E56-47B9-B1D0-01C5911A06E3}" destId="{E3D1D2AF-05C8-4D3F-92D9-EE145B470419}" srcOrd="3" destOrd="0" presId="urn:microsoft.com/office/officeart/2005/8/layout/hChevron3"/>
    <dgm:cxn modelId="{C5CFE8A7-4E00-4F1B-BCDC-4F362A91E5C6}" type="presParOf" srcId="{3A02FAC3-2E56-47B9-B1D0-01C5911A06E3}" destId="{51C3DFE5-001A-44D6-97F0-D7A11E5E9236}" srcOrd="4" destOrd="0" presId="urn:microsoft.com/office/officeart/2005/8/layout/hChevron3"/>
    <dgm:cxn modelId="{AF73391C-9743-42F1-A5B5-8619D499ACA1}" type="presParOf" srcId="{3A02FAC3-2E56-47B9-B1D0-01C5911A06E3}" destId="{E03F3DAF-47BD-4311-8E08-D57122303266}" srcOrd="5" destOrd="0" presId="urn:microsoft.com/office/officeart/2005/8/layout/hChevron3"/>
    <dgm:cxn modelId="{3D88635C-94FF-4297-8BF0-6D03F6C1E8F0}" type="presParOf" srcId="{3A02FAC3-2E56-47B9-B1D0-01C5911A06E3}" destId="{56E288AF-22EB-4110-9592-9D0EDF39A845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2D5386-9F53-4EFF-BC68-B38F1653FF71}">
      <dsp:nvSpPr>
        <dsp:cNvPr id="0" name=""/>
        <dsp:cNvSpPr/>
      </dsp:nvSpPr>
      <dsp:spPr>
        <a:xfrm rot="5400000">
          <a:off x="5323599" y="-2048285"/>
          <a:ext cx="1166849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SLOŽENÉ OČI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TYKADLA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ÚSTNÍ ÚSTROJÍ</a:t>
          </a:r>
          <a:endParaRPr lang="cs-CZ" sz="2200" kern="1200" dirty="0"/>
        </a:p>
      </dsp:txBody>
      <dsp:txXfrm rot="5400000">
        <a:off x="5323599" y="-2048285"/>
        <a:ext cx="1166849" cy="5559552"/>
      </dsp:txXfrm>
    </dsp:sp>
    <dsp:sp modelId="{8B6902C4-C52F-4BE8-BB14-D696815ED15F}">
      <dsp:nvSpPr>
        <dsp:cNvPr id="0" name=""/>
        <dsp:cNvSpPr/>
      </dsp:nvSpPr>
      <dsp:spPr>
        <a:xfrm>
          <a:off x="0" y="2209"/>
          <a:ext cx="3127248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HLAVA</a:t>
          </a:r>
          <a:endParaRPr lang="cs-CZ" sz="4800" kern="1200" dirty="0"/>
        </a:p>
      </dsp:txBody>
      <dsp:txXfrm>
        <a:off x="0" y="2209"/>
        <a:ext cx="3127248" cy="1458561"/>
      </dsp:txXfrm>
    </dsp:sp>
    <dsp:sp modelId="{4B9896F5-458B-4FB6-B3D7-10731BD75C00}">
      <dsp:nvSpPr>
        <dsp:cNvPr id="0" name=""/>
        <dsp:cNvSpPr/>
      </dsp:nvSpPr>
      <dsp:spPr>
        <a:xfrm rot="5400000">
          <a:off x="5323599" y="-516795"/>
          <a:ext cx="1166849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2 PÁRY KŘÍDEL 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3 PÁRY KONČETIN</a:t>
          </a:r>
          <a:endParaRPr lang="cs-CZ" sz="2200" kern="1200" dirty="0"/>
        </a:p>
      </dsp:txBody>
      <dsp:txXfrm rot="5400000">
        <a:off x="5323599" y="-516795"/>
        <a:ext cx="1166849" cy="5559552"/>
      </dsp:txXfrm>
    </dsp:sp>
    <dsp:sp modelId="{01786EBE-05F6-434E-97BA-5A45A2CA97B6}">
      <dsp:nvSpPr>
        <dsp:cNvPr id="0" name=""/>
        <dsp:cNvSpPr/>
      </dsp:nvSpPr>
      <dsp:spPr>
        <a:xfrm>
          <a:off x="0" y="1533700"/>
          <a:ext cx="3127248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HRUĎ</a:t>
          </a:r>
          <a:endParaRPr lang="cs-CZ" sz="4800" kern="1200" dirty="0"/>
        </a:p>
      </dsp:txBody>
      <dsp:txXfrm>
        <a:off x="0" y="1533700"/>
        <a:ext cx="3127248" cy="1458561"/>
      </dsp:txXfrm>
    </dsp:sp>
    <dsp:sp modelId="{A306B25E-75B2-4DB7-9F77-4370ACEE3051}">
      <dsp:nvSpPr>
        <dsp:cNvPr id="0" name=""/>
        <dsp:cNvSpPr/>
      </dsp:nvSpPr>
      <dsp:spPr>
        <a:xfrm>
          <a:off x="0" y="3065190"/>
          <a:ext cx="3127248" cy="14585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ZADEČEK</a:t>
          </a:r>
          <a:endParaRPr lang="cs-CZ" sz="4800" kern="1200" dirty="0"/>
        </a:p>
      </dsp:txBody>
      <dsp:txXfrm>
        <a:off x="0" y="3065190"/>
        <a:ext cx="3127248" cy="145856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524C4F2-7072-4095-BAB1-8B2626947AC1}">
      <dsp:nvSpPr>
        <dsp:cNvPr id="0" name=""/>
        <dsp:cNvSpPr/>
      </dsp:nvSpPr>
      <dsp:spPr>
        <a:xfrm>
          <a:off x="2447" y="1749075"/>
          <a:ext cx="2455304" cy="9821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85344" rIns="42672" bIns="8534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VAJÍČKO</a:t>
          </a:r>
          <a:endParaRPr lang="cs-CZ" sz="3200" kern="1200" dirty="0"/>
        </a:p>
      </dsp:txBody>
      <dsp:txXfrm>
        <a:off x="2447" y="1749075"/>
        <a:ext cx="2455304" cy="982121"/>
      </dsp:txXfrm>
    </dsp:sp>
    <dsp:sp modelId="{0E5373E3-5172-4B13-A60D-2411C699A794}">
      <dsp:nvSpPr>
        <dsp:cNvPr id="0" name=""/>
        <dsp:cNvSpPr/>
      </dsp:nvSpPr>
      <dsp:spPr>
        <a:xfrm>
          <a:off x="1966690" y="1749075"/>
          <a:ext cx="2455304" cy="98212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85344" rIns="42672" bIns="8534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LARVA</a:t>
          </a:r>
          <a:endParaRPr lang="cs-CZ" sz="3200" kern="1200" dirty="0"/>
        </a:p>
      </dsp:txBody>
      <dsp:txXfrm>
        <a:off x="1966690" y="1749075"/>
        <a:ext cx="2455304" cy="982121"/>
      </dsp:txXfrm>
    </dsp:sp>
    <dsp:sp modelId="{51C3DFE5-001A-44D6-97F0-D7A11E5E9236}">
      <dsp:nvSpPr>
        <dsp:cNvPr id="0" name=""/>
        <dsp:cNvSpPr/>
      </dsp:nvSpPr>
      <dsp:spPr>
        <a:xfrm>
          <a:off x="3930933" y="1749075"/>
          <a:ext cx="2455304" cy="98212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KUKLA</a:t>
          </a:r>
          <a:endParaRPr lang="cs-CZ" sz="2800" kern="1200" dirty="0"/>
        </a:p>
      </dsp:txBody>
      <dsp:txXfrm>
        <a:off x="3930933" y="1749075"/>
        <a:ext cx="2455304" cy="982121"/>
      </dsp:txXfrm>
    </dsp:sp>
    <dsp:sp modelId="{56E288AF-22EB-4110-9592-9D0EDF39A845}">
      <dsp:nvSpPr>
        <dsp:cNvPr id="0" name=""/>
        <dsp:cNvSpPr/>
      </dsp:nvSpPr>
      <dsp:spPr>
        <a:xfrm>
          <a:off x="5895176" y="1749075"/>
          <a:ext cx="2455304" cy="98212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DOSPĚLEC</a:t>
          </a:r>
          <a:endParaRPr lang="cs-CZ" sz="1800" kern="1200" dirty="0"/>
        </a:p>
      </dsp:txBody>
      <dsp:txXfrm>
        <a:off x="5895176" y="1749075"/>
        <a:ext cx="2455304" cy="982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cs.wikipedia.org/wiki/Soubor:Firefly_photuris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cs.wikipedia.org/wiki/Soubor:Ips.typographus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upload.wikimedia.org/wikipedia/commons/d/d6/Sumava_Vilgus_54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ps.typographus.jpg" TargetMode="External"/><Relationship Id="rId2" Type="http://schemas.openxmlformats.org/officeDocument/2006/relationships/hyperlink" Target="http://cs.wikipedia.org/wiki/Soubor:Firefly_photu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ynastes_hercules_ecuatorianus_MHNT.jpg" TargetMode="External"/><Relationship Id="rId5" Type="http://schemas.openxmlformats.org/officeDocument/2006/relationships/hyperlink" Target="http://cs.wikipedia.org/wiki/Soubor:Hedobia_imperialis.jpg" TargetMode="External"/><Relationship Id="rId4" Type="http://schemas.openxmlformats.org/officeDocument/2006/relationships/hyperlink" Target="http://cs.wikipedia.org/wiki/Soubor:Sumava_Vilgus_5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VY_52_INOVACE_20_1_BROUCI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Seznámení s běžnými druhy brouků, popisování stavby těla, charakteristických znaků  a významu pro člověka. Zápis do sešitu.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 2.5.2012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BROUCI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řád hmyzu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těla: 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B6902C4-C52F-4BE8-BB14-D696815ED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8B6902C4-C52F-4BE8-BB14-D696815ED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8B6902C4-C52F-4BE8-BB14-D696815ED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786EBE-05F6-434E-97BA-5A45A2CA9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01786EBE-05F6-434E-97BA-5A45A2CA9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01786EBE-05F6-434E-97BA-5A45A2CA9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306B25E-75B2-4DB7-9F77-4370ACEE3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A306B25E-75B2-4DB7-9F77-4370ACEE3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A306B25E-75B2-4DB7-9F77-4370ACEE30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52D5386-9F53-4EFF-BC68-B38F1653F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952D5386-9F53-4EFF-BC68-B38F1653F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952D5386-9F53-4EFF-BC68-B38F1653F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B9896F5-458B-4FB6-B3D7-10731BD75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4B9896F5-458B-4FB6-B3D7-10731BD75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4B9896F5-458B-4FB6-B3D7-10731BD75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ÚSTNÍ ÚSTROJÍ:</a:t>
            </a:r>
          </a:p>
          <a:p>
            <a:pPr algn="ctr">
              <a:buNone/>
            </a:pPr>
            <a:r>
              <a:rPr lang="cs-CZ" sz="4800" dirty="0" smtClean="0"/>
              <a:t>KOUSACÍ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POTRAVA:</a:t>
            </a:r>
          </a:p>
          <a:p>
            <a:pPr algn="ctr">
              <a:buNone/>
            </a:pPr>
            <a:r>
              <a:rPr lang="cs-CZ" sz="4800" dirty="0" smtClean="0"/>
              <a:t>VĚTŠINOU DRAVCI</a:t>
            </a:r>
          </a:p>
          <a:p>
            <a:pPr algn="ctr">
              <a:buNone/>
            </a:pPr>
            <a:r>
              <a:rPr lang="cs-CZ" sz="4800" dirty="0" smtClean="0"/>
              <a:t>NĚKDY BÝLOŽRAVCI</a:t>
            </a:r>
          </a:p>
          <a:p>
            <a:pPr algn="ctr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KŘÍDLA: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PRVNÍ PÁR KŘÍDEL PŘEMĚNĚN NA </a:t>
            </a:r>
            <a:r>
              <a:rPr lang="cs-CZ" b="1" dirty="0" smtClean="0"/>
              <a:t>KROVKY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KROVKY JSOU VYSTUŽENY CHITINEM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VÝZNAM: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OCHRANA BLANITÝCH KŘÍDEL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VÝVIN NEPŘÍMÝ S PROMĚNOU DOKONALOU: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988840"/>
          <a:ext cx="8352928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23488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STÁDIA: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24C4F2-7072-4095-BAB1-8B2626947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7524C4F2-7072-4095-BAB1-8B2626947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7524C4F2-7072-4095-BAB1-8B2626947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5373E3-5172-4B13-A60D-2411C699A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0E5373E3-5172-4B13-A60D-2411C699A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0E5373E3-5172-4B13-A60D-2411C699A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C3DFE5-001A-44D6-97F0-D7A11E5E9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51C3DFE5-001A-44D6-97F0-D7A11E5E9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51C3DFE5-001A-44D6-97F0-D7A11E5E9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E288AF-22EB-4110-9592-9D0EDF39A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56E288AF-22EB-4110-9592-9D0EDF39A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56E288AF-22EB-4110-9592-9D0EDF39A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one"/>
        </p:bldSub>
      </p:bldGraphic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BROUKŮ:     SVIŽNÍK POLNÍ</a:t>
            </a:r>
            <a:endParaRPr lang="cs-CZ" dirty="0"/>
          </a:p>
        </p:txBody>
      </p:sp>
      <p:pic>
        <p:nvPicPr>
          <p:cNvPr id="1026" name="Picture 2" descr="E:\obrázky druhů organismů (od Renči)\6. třída\členovci\hmyz, dok\brouci\svižník polní.c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84784"/>
            <a:ext cx="6032404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STŘEVLÍK ZLATOLESKLÝ</a:t>
            </a:r>
            <a:endParaRPr lang="cs-CZ" dirty="0"/>
          </a:p>
        </p:txBody>
      </p:sp>
      <p:pic>
        <p:nvPicPr>
          <p:cNvPr id="2050" name="Picture 2" descr="E:\obrázky druhů organismů (od Renči)\6. třída\členovci\hmyz, dok\brouci\střevlík zlatolesklý.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3827" y="1554163"/>
            <a:ext cx="680874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POTÁPNÍK VROUBENÝ</a:t>
            </a:r>
            <a:endParaRPr lang="cs-CZ" dirty="0"/>
          </a:p>
        </p:txBody>
      </p:sp>
      <p:pic>
        <p:nvPicPr>
          <p:cNvPr id="3074" name="Picture 2" descr="E:\obrázky druhů organismů (od Renči)\6. třída\členovci\hmyz, dok\brouci\potápník vroubený.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LARVA POTÁPNÍKA VROUBENÉHO</a:t>
            </a:r>
            <a:endParaRPr lang="cs-CZ" dirty="0"/>
          </a:p>
        </p:txBody>
      </p:sp>
      <p:pic>
        <p:nvPicPr>
          <p:cNvPr id="16386" name="Picture 2" descr="E:\obrázky druhů organismů (od Renči)\6. třída\členovci\hmyz, dok\brouci\potápník vroubený.larva.o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3800" y="1554163"/>
            <a:ext cx="4148799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HROBAŘÍK OBECNÝ </a:t>
            </a:r>
            <a:endParaRPr lang="cs-CZ" dirty="0"/>
          </a:p>
        </p:txBody>
      </p:sp>
      <p:pic>
        <p:nvPicPr>
          <p:cNvPr id="4098" name="Picture 2" descr="E:\obrázky druhů organismů (od Renči)\6. třída\členovci\hmyz, dok\brouci\hrobařík .obecn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41674"/>
            <a:ext cx="3456384" cy="43204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PÁTEŘÍČEK OBECNÝ</a:t>
            </a:r>
            <a:endParaRPr lang="cs-CZ" dirty="0"/>
          </a:p>
        </p:txBody>
      </p:sp>
      <p:pic>
        <p:nvPicPr>
          <p:cNvPr id="5122" name="Picture 2" descr="E:\obrázky druhů organismů (od Renči)\6. třída\členovci\hmyz, dok\brouci\páteříček obecný (2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1467" y="1554163"/>
            <a:ext cx="603346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SLUNÉČKO SEDMITEČNÉ</a:t>
            </a:r>
            <a:endParaRPr lang="cs-CZ" dirty="0"/>
          </a:p>
        </p:txBody>
      </p:sp>
      <p:pic>
        <p:nvPicPr>
          <p:cNvPr id="6146" name="Picture 2" descr="E:\obrázky druhů organismů (od Renči)\6. třída\členovci\hmyz, dok\brouci\slunéčko sedmitečné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ČEM HODUJE SLUNÉČKO SEDMITEČNÉ?</a:t>
            </a:r>
            <a:endParaRPr lang="cs-CZ" dirty="0"/>
          </a:p>
        </p:txBody>
      </p:sp>
      <p:pic>
        <p:nvPicPr>
          <p:cNvPr id="12290" name="Picture 2" descr="E:\obrázky druhů organismů (od Renči)\6. třída\členovci\hmyz, dok\brouci\slunéčko hoduje na mšicíc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842" y="1554163"/>
            <a:ext cx="604871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24128" y="63813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MŠICÍCH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KOVAŘÍK PURPUROVÝ A ŠEDÝ</a:t>
            </a:r>
            <a:endParaRPr lang="cs-CZ" dirty="0"/>
          </a:p>
        </p:txBody>
      </p:sp>
      <p:pic>
        <p:nvPicPr>
          <p:cNvPr id="7170" name="Picture 2" descr="E:\obrázky druhů organismů (od Renči)\6. třída\členovci\hmyz, dok\brouci\kovařík purpurový (3)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04800" y="2390393"/>
            <a:ext cx="4191000" cy="314401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27584" y="6021288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400" dirty="0" smtClean="0"/>
              <a:t>JEHO LARVA SE NAZÝVÁ </a:t>
            </a:r>
            <a:r>
              <a:rPr lang="cs-CZ" sz="2400" b="1" dirty="0" smtClean="0"/>
              <a:t>DRÁTOVEC</a:t>
            </a:r>
            <a:endParaRPr lang="cs-CZ" sz="2400" b="1" dirty="0"/>
          </a:p>
        </p:txBody>
      </p:sp>
      <p:pic>
        <p:nvPicPr>
          <p:cNvPr id="7172" name="Picture 4" descr="E:\obrázky druhů organismů (od Renči)\6. třída\členovci\hmyz, dok\brouci\kovařík šedý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33625"/>
            <a:ext cx="4343400" cy="32575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236296" y="616530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OBR.9,10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ZLATOHLÁVEK ZLATÝ</a:t>
            </a:r>
            <a:endParaRPr lang="cs-CZ" dirty="0"/>
          </a:p>
        </p:txBody>
      </p:sp>
      <p:pic>
        <p:nvPicPr>
          <p:cNvPr id="8194" name="Picture 2" descr="E:\obrázky druhů organismů (od Renči)\6. třída\členovci\hmyz, dok\brouci\zlatohlávek zlatý na chrpě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CHROUST OBECNÝ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JEHO LARVA SE NAZÝVÁ </a:t>
            </a:r>
            <a:r>
              <a:rPr lang="cs-CZ" sz="4800" b="1" dirty="0" smtClean="0"/>
              <a:t>PONRAVA</a:t>
            </a:r>
            <a:endParaRPr lang="cs-CZ" sz="4800" b="1" dirty="0"/>
          </a:p>
        </p:txBody>
      </p:sp>
      <p:pic>
        <p:nvPicPr>
          <p:cNvPr id="9218" name="Picture 2" descr="E:\obrázky druhů organismů (od Renči)\6. třída\členovci\hmyz, dok\brouci\chroust obecný.c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2394438"/>
            <a:ext cx="4191000" cy="31359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TESAŘÍK ALPSKÝ A OBROVSKÝ</a:t>
            </a:r>
            <a:endParaRPr lang="cs-CZ" dirty="0"/>
          </a:p>
        </p:txBody>
      </p:sp>
      <p:pic>
        <p:nvPicPr>
          <p:cNvPr id="10243" name="Picture 3" descr="E:\obrázky druhů organismů (od Renči)\6. třída\členovci\hmyz, dok\brouci\tesařík alpský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04800" y="2390775"/>
            <a:ext cx="4191000" cy="3143250"/>
          </a:xfrm>
          <a:prstGeom prst="rect">
            <a:avLst/>
          </a:prstGeom>
          <a:noFill/>
        </p:spPr>
      </p:pic>
      <p:pic>
        <p:nvPicPr>
          <p:cNvPr id="10242" name="Picture 2" descr="E:\obrázky druhů organismů (od Renči)\6. třída\členovci\hmyz, dok\brouci\tesařík obrovský.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48200" y="2336150"/>
            <a:ext cx="4343400" cy="325249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164288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OBR.13,14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CHODBY PO LARVÁCH TESAŘÍKA OBROVSKÉHO</a:t>
            </a:r>
            <a:endParaRPr lang="cs-CZ" dirty="0"/>
          </a:p>
        </p:txBody>
      </p:sp>
      <p:pic>
        <p:nvPicPr>
          <p:cNvPr id="18434" name="Picture 2" descr="E:\obrázky druhů organismů (od Renči)\6. třída\členovci\hmyz, dok\brouci\tesařík obrovský, chodby po larvác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842" y="1554163"/>
            <a:ext cx="6048716" cy="45259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MANDELINKA BRAMBOROVÁ</a:t>
            </a:r>
            <a:endParaRPr lang="cs-CZ" dirty="0"/>
          </a:p>
        </p:txBody>
      </p:sp>
      <p:pic>
        <p:nvPicPr>
          <p:cNvPr id="13314" name="Picture 2" descr="E:\obrázky druhů organismů (od Renči)\6. třída\členovci\hmyz, dok\brouci\mandelinka bramborová. Lesněn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842" y="1554163"/>
            <a:ext cx="6048716" cy="452596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ROHÁČ OBECNÝ</a:t>
            </a:r>
            <a:endParaRPr lang="cs-CZ" dirty="0"/>
          </a:p>
        </p:txBody>
      </p:sp>
      <p:pic>
        <p:nvPicPr>
          <p:cNvPr id="11266" name="Picture 2" descr="E:\obrázky druhů organismů (od Renči)\6. třída\členovci\hmyz, dok\brouci\roháči v čistírně (12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420" y="1554163"/>
            <a:ext cx="6035560" cy="452596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CHROBÁK LESNÍ</a:t>
            </a:r>
            <a:endParaRPr lang="cs-CZ" dirty="0"/>
          </a:p>
        </p:txBody>
      </p:sp>
      <p:pic>
        <p:nvPicPr>
          <p:cNvPr id="14338" name="Picture 2" descr="E:\obrázky druhů organismů (od Renči)\6. třída\členovci\hmyz, dok\brouci\chrobák lesní.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842" y="1554163"/>
            <a:ext cx="604871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KLIKOROH DEVĚTSILOVÝ</a:t>
            </a:r>
            <a:endParaRPr lang="cs-CZ" dirty="0"/>
          </a:p>
        </p:txBody>
      </p:sp>
      <p:pic>
        <p:nvPicPr>
          <p:cNvPr id="15362" name="Picture 2" descr="E:\obrázky druhů organismů (od Renči)\6. třída\členovci\hmyz, dok\brouci\klikoroh devětsilov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9307" y="1554163"/>
            <a:ext cx="5897785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SVĚTLUŠKA</a:t>
            </a:r>
            <a:endParaRPr lang="cs-CZ" dirty="0"/>
          </a:p>
        </p:txBody>
      </p:sp>
      <p:pic>
        <p:nvPicPr>
          <p:cNvPr id="4" name="Zástupný symbol pro obsah 3" descr="Neurčený druh světlušky">
            <a:hlinkClick r:id="rId2" tooltip="&quot;Neurčený druh světlušky&quot;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916832"/>
            <a:ext cx="4752528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24328" y="58052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OBR.20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ČERVOTOČ CÍSAŘSKÝ</a:t>
            </a:r>
            <a:endParaRPr lang="cs-CZ" dirty="0"/>
          </a:p>
        </p:txBody>
      </p:sp>
      <p:pic>
        <p:nvPicPr>
          <p:cNvPr id="6" name="Zástupný symbol pro obsah 5" descr="533px-Hedobia_imperiali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34562" y="1554163"/>
            <a:ext cx="4027275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452320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LÝKOŽROUT SMRKOVÝ</a:t>
            </a:r>
            <a:endParaRPr lang="cs-CZ" dirty="0"/>
          </a:p>
        </p:txBody>
      </p:sp>
      <p:pic>
        <p:nvPicPr>
          <p:cNvPr id="4" name="Zástupný symbol pro obsah 3" descr="Ips.typographus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916832"/>
            <a:ext cx="5760640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64288" y="59492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ROZPAD A OBNOVA HORSKÝCH SMRČIN</a:t>
            </a:r>
            <a:endParaRPr lang="cs-CZ" dirty="0"/>
          </a:p>
        </p:txBody>
      </p:sp>
      <p:pic>
        <p:nvPicPr>
          <p:cNvPr id="20482" name="Picture 2" descr="E:\fotky pro výuku Jana\P107036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95637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LABSKÁ BOUDA</a:t>
            </a:r>
            <a:endParaRPr lang="cs-CZ" dirty="0"/>
          </a:p>
        </p:txBody>
      </p:sp>
      <p:pic>
        <p:nvPicPr>
          <p:cNvPr id="21506" name="Picture 2" descr="E:\fotky pro výuku Jana\P107027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95637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šUMAVA</a:t>
            </a:r>
            <a:r>
              <a:rPr lang="cs-CZ" dirty="0" smtClean="0"/>
              <a:t>: Hranice mezi Českou Republikou a Německem </a:t>
            </a:r>
            <a:endParaRPr lang="cs-CZ" dirty="0"/>
          </a:p>
        </p:txBody>
      </p:sp>
      <p:pic>
        <p:nvPicPr>
          <p:cNvPr id="4" name="Zástupný symbol pro obsah 3" descr="Soubor:Sumava Vilgus 54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772816"/>
            <a:ext cx="561662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971600" y="6021288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„lesnický“  a </a:t>
            </a:r>
            <a:r>
              <a:rPr lang="cs-CZ" dirty="0" err="1" smtClean="0"/>
              <a:t>bezzásahový</a:t>
            </a:r>
            <a:r>
              <a:rPr lang="cs-CZ" dirty="0" smtClean="0"/>
              <a:t> přístup ke kůrovci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 MEZI BROUKY</a:t>
            </a:r>
            <a:endParaRPr lang="cs-CZ" dirty="0"/>
          </a:p>
        </p:txBody>
      </p:sp>
      <p:pic>
        <p:nvPicPr>
          <p:cNvPr id="13" name="Zástupný symbol pro obsah 12" descr="800px-Dynastes_hercules_ecuatorianus_MH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06404" y="1554163"/>
            <a:ext cx="6883592" cy="4525962"/>
          </a:xfrm>
        </p:spPr>
      </p:pic>
      <p:sp>
        <p:nvSpPr>
          <p:cNvPr id="12" name="TextovéPole 11"/>
          <p:cNvSpPr txBox="1"/>
          <p:nvPr/>
        </p:nvSpPr>
        <p:spPr>
          <a:xfrm>
            <a:off x="7380312" y="5301208"/>
            <a:ext cx="1763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7509520" cy="597666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100" dirty="0" smtClean="0"/>
              <a:t>ZÁPIS DO SEŠITU:</a:t>
            </a:r>
          </a:p>
          <a:p>
            <a:pPr>
              <a:buNone/>
            </a:pPr>
            <a:r>
              <a:rPr lang="cs-CZ" b="1" u="sng" dirty="0" smtClean="0"/>
              <a:t>řád: BROUCI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    první pár křídel přeměněn na </a:t>
            </a:r>
            <a:r>
              <a:rPr lang="cs-CZ" b="1" dirty="0" smtClean="0"/>
              <a:t>krovky </a:t>
            </a:r>
            <a:r>
              <a:rPr lang="cs-CZ" dirty="0" smtClean="0"/>
              <a:t>(vyztužené chitinem) -&gt; funkce – chrání druhý pár blanitých křídel</a:t>
            </a:r>
          </a:p>
          <a:p>
            <a:pPr lvl="0">
              <a:buNone/>
            </a:pPr>
            <a:r>
              <a:rPr lang="cs-CZ" u="sng" dirty="0" smtClean="0"/>
              <a:t>ústní ústrojí</a:t>
            </a:r>
            <a:r>
              <a:rPr lang="cs-CZ" dirty="0" smtClean="0"/>
              <a:t> – kousací</a:t>
            </a:r>
          </a:p>
          <a:p>
            <a:pPr lvl="0">
              <a:buNone/>
            </a:pPr>
            <a:r>
              <a:rPr lang="cs-CZ" u="sng" dirty="0" smtClean="0"/>
              <a:t>potrava:</a:t>
            </a:r>
            <a:r>
              <a:rPr lang="cs-CZ" dirty="0" smtClean="0"/>
              <a:t> většinou dravci, někdy býložravci (škůdci)</a:t>
            </a:r>
          </a:p>
          <a:p>
            <a:pPr lvl="0">
              <a:buNone/>
            </a:pPr>
            <a:r>
              <a:rPr lang="cs-CZ" u="sng" dirty="0" smtClean="0"/>
              <a:t>druhy:</a:t>
            </a:r>
            <a:r>
              <a:rPr lang="cs-CZ" dirty="0" smtClean="0"/>
              <a:t> svižník polní, střevlík měděný a zlatolesklý (při ohrožení vypouští čpavou tekutinu), potápník vroubený (škůdce), hrobařík obecný, páteříček, světluška, slunéčko sedmitečné, kovařík obilný (škůdce, larva= drátovec), zlatohlávek, chroust (škůdce,larva= ponrava), tesařík, roháč, chrobák, mandelinka bramborová (škůdce), červotoč (škůdce), lýkožrout smrkový (škůdce)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Obrázky č. 1-19  Se souhlasem Renaty Daňkové</a:t>
            </a:r>
          </a:p>
          <a:p>
            <a:r>
              <a:rPr lang="cs-CZ" sz="1400" dirty="0" smtClean="0"/>
              <a:t>/cit.2012-04-29/.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OBR.20  </a:t>
            </a:r>
            <a:r>
              <a:rPr lang="cs-CZ" sz="1400" dirty="0" smtClean="0">
                <a:hlinkClick r:id="rId2"/>
              </a:rPr>
              <a:t>http://cs.wikipedia.org/wiki/Soubor:Firefly_photuris.jpg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21 - </a:t>
            </a:r>
            <a:r>
              <a:rPr lang="cs-CZ" sz="1400" dirty="0" smtClean="0">
                <a:hlinkClick r:id="rId3"/>
              </a:rPr>
              <a:t>http://cs.wikipedia.org/wiki/Soubor:Ips.typographus.jpg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24 </a:t>
            </a:r>
            <a:r>
              <a:rPr lang="cs-CZ" sz="1400" dirty="0" smtClean="0">
                <a:hlinkClick r:id="rId4"/>
              </a:rPr>
              <a:t>http://cs.wikipedia.org/wiki/Soubor:Sumava_Vilgus_54.JPG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22,23  vlastní archiv Jana </a:t>
            </a:r>
            <a:r>
              <a:rPr lang="cs-CZ" sz="1400" dirty="0" err="1" smtClean="0"/>
              <a:t>Střížková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OBR.25 – </a:t>
            </a:r>
            <a:r>
              <a:rPr lang="cs-CZ" sz="1400" dirty="0" smtClean="0">
                <a:hlinkClick r:id="rId5"/>
              </a:rPr>
              <a:t>http://cs.wikipedia.org/wiki/Soubor:Hedobia_imperialis.jpg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26 - </a:t>
            </a:r>
            <a:r>
              <a:rPr lang="cs-CZ" sz="1400" dirty="0" smtClean="0">
                <a:hlinkClick r:id="rId6"/>
              </a:rPr>
              <a:t>http://cs.wikipedia.org/wiki/Soubor:Dynastes_hercules_ecuatorianus_MHNT.jpg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338</TotalTime>
  <Words>380</Words>
  <Application>Microsoft Office PowerPoint</Application>
  <PresentationFormat>Předvádění na obrazovce (4:3)</PresentationFormat>
  <Paragraphs>135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BROUCI</vt:lpstr>
      <vt:lpstr>Stavba těla: </vt:lpstr>
      <vt:lpstr>Snímek 4</vt:lpstr>
      <vt:lpstr>KŘÍDLA: </vt:lpstr>
      <vt:lpstr>ROZMNOŽOVÁNÍ:</vt:lpstr>
      <vt:lpstr>DRUHY BROUKŮ:     SVIŽNÍK POLNÍ</vt:lpstr>
      <vt:lpstr>STŘEVLÍK ZLATOLESKLÝ</vt:lpstr>
      <vt:lpstr>POTÁPNÍK VROUBENÝ</vt:lpstr>
      <vt:lpstr>LARVA POTÁPNÍKA VROUBENÉHO</vt:lpstr>
      <vt:lpstr>HROBAŘÍK OBECNÝ </vt:lpstr>
      <vt:lpstr>PÁTEŘÍČEK OBECNÝ</vt:lpstr>
      <vt:lpstr>SLUNÉČKO SEDMITEČNÉ</vt:lpstr>
      <vt:lpstr>NA ČEM HODUJE SLUNÉČKO SEDMITEČNÉ?</vt:lpstr>
      <vt:lpstr>KOVAŘÍK PURPUROVÝ A ŠEDÝ</vt:lpstr>
      <vt:lpstr>ZLATOHLÁVEK ZLATÝ</vt:lpstr>
      <vt:lpstr>CHROUST OBECNÝ </vt:lpstr>
      <vt:lpstr>TESAŘÍK ALPSKÝ A OBROVSKÝ</vt:lpstr>
      <vt:lpstr>CHODBY PO LARVÁCH TESAŘÍKA OBROVSKÉHO</vt:lpstr>
      <vt:lpstr>MANDELINKA BRAMBOROVÁ</vt:lpstr>
      <vt:lpstr>ROHÁČ OBECNÝ</vt:lpstr>
      <vt:lpstr>CHROBÁK LESNÍ</vt:lpstr>
      <vt:lpstr>KLIKOROH DEVĚTSILOVÝ</vt:lpstr>
      <vt:lpstr>SVĚTLUŠKA</vt:lpstr>
      <vt:lpstr>ČERVOTOČ CÍSAŘSKÝ</vt:lpstr>
      <vt:lpstr>LÝKOŽROUT SMRKOVÝ</vt:lpstr>
      <vt:lpstr>ROZPAD A OBNOVA HORSKÝCH SMRČIN</vt:lpstr>
      <vt:lpstr>LABSKÁ BOUDA</vt:lpstr>
      <vt:lpstr>šUMAVA: Hranice mezi Českou Republikou a Německem </vt:lpstr>
      <vt:lpstr>OBR MEZI BROUKY</vt:lpstr>
      <vt:lpstr>Snímek 31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38</cp:revision>
  <dcterms:modified xsi:type="dcterms:W3CDTF">2012-05-03T14:50:38Z</dcterms:modified>
</cp:coreProperties>
</file>