
<file path=[Content_Types].xml><?xml version="1.0" encoding="utf-8"?>
<Types xmlns="http://schemas.openxmlformats.org/package/2006/content-types"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layout3.xml" ContentType="application/vnd.openxmlformats-officedocument.drawingml.diagramLayout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notesMasterIdLst>
    <p:notesMasterId r:id="rId30"/>
  </p:notesMasterIdLst>
  <p:sldIdLst>
    <p:sldId id="256" r:id="rId3"/>
    <p:sldId id="257" r:id="rId4"/>
    <p:sldId id="258" r:id="rId5"/>
    <p:sldId id="260" r:id="rId6"/>
    <p:sldId id="261" r:id="rId7"/>
    <p:sldId id="262" r:id="rId8"/>
    <p:sldId id="264" r:id="rId9"/>
    <p:sldId id="267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2" r:id="rId22"/>
    <p:sldId id="259" r:id="rId23"/>
    <p:sldId id="277" r:id="rId24"/>
    <p:sldId id="278" r:id="rId25"/>
    <p:sldId id="279" r:id="rId26"/>
    <p:sldId id="280" r:id="rId27"/>
    <p:sldId id="281" r:id="rId28"/>
    <p:sldId id="26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B7F56E-4FD9-421A-A8DA-558C424DBC8E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54869C-6AE8-4F1C-9922-E413E02C640E}">
      <dgm:prSet phldrT="[Text]"/>
      <dgm:spPr/>
      <dgm:t>
        <a:bodyPr/>
        <a:lstStyle/>
        <a:p>
          <a:r>
            <a:rPr lang="cs-CZ" dirty="0" smtClean="0"/>
            <a:t>HLAVA</a:t>
          </a:r>
          <a:endParaRPr lang="cs-CZ" dirty="0"/>
        </a:p>
      </dgm:t>
    </dgm:pt>
    <dgm:pt modelId="{02609BC2-EBFD-4473-BD73-48572F7903AA}" type="parTrans" cxnId="{D2EC3F6E-7E4A-453E-88C5-72F038E0A76F}">
      <dgm:prSet/>
      <dgm:spPr/>
      <dgm:t>
        <a:bodyPr/>
        <a:lstStyle/>
        <a:p>
          <a:endParaRPr lang="cs-CZ"/>
        </a:p>
      </dgm:t>
    </dgm:pt>
    <dgm:pt modelId="{E2F909FE-0E4E-45D7-A9FA-B6D4EC98B037}" type="sibTrans" cxnId="{D2EC3F6E-7E4A-453E-88C5-72F038E0A76F}">
      <dgm:prSet/>
      <dgm:spPr/>
      <dgm:t>
        <a:bodyPr/>
        <a:lstStyle/>
        <a:p>
          <a:endParaRPr lang="cs-CZ"/>
        </a:p>
      </dgm:t>
    </dgm:pt>
    <dgm:pt modelId="{6EFE5BBE-118A-438F-A936-7C7EAE9A6679}">
      <dgm:prSet phldrT="[Text]"/>
      <dgm:spPr/>
      <dgm:t>
        <a:bodyPr/>
        <a:lstStyle/>
        <a:p>
          <a:r>
            <a:rPr lang="cs-CZ" dirty="0" smtClean="0"/>
            <a:t>SLOŽENÉ OČI</a:t>
          </a:r>
          <a:endParaRPr lang="cs-CZ" dirty="0"/>
        </a:p>
      </dgm:t>
    </dgm:pt>
    <dgm:pt modelId="{7E99887D-70DE-4475-8443-14D4DB57CB33}" type="parTrans" cxnId="{91950DC7-5A09-4EE1-B82D-C6646D588817}">
      <dgm:prSet/>
      <dgm:spPr/>
      <dgm:t>
        <a:bodyPr/>
        <a:lstStyle/>
        <a:p>
          <a:endParaRPr lang="cs-CZ"/>
        </a:p>
      </dgm:t>
    </dgm:pt>
    <dgm:pt modelId="{6AEA8073-3EEF-43F6-AA04-17CC53C17E2A}" type="sibTrans" cxnId="{91950DC7-5A09-4EE1-B82D-C6646D588817}">
      <dgm:prSet/>
      <dgm:spPr/>
      <dgm:t>
        <a:bodyPr/>
        <a:lstStyle/>
        <a:p>
          <a:endParaRPr lang="cs-CZ"/>
        </a:p>
      </dgm:t>
    </dgm:pt>
    <dgm:pt modelId="{6637CF99-7AFC-4E04-947F-6D8C0049E7F7}">
      <dgm:prSet phldrT="[Text]"/>
      <dgm:spPr/>
      <dgm:t>
        <a:bodyPr/>
        <a:lstStyle/>
        <a:p>
          <a:r>
            <a:rPr lang="cs-CZ" dirty="0" smtClean="0"/>
            <a:t>ÚSTNÍ ÚSTROJÍ </a:t>
          </a:r>
          <a:endParaRPr lang="cs-CZ" dirty="0"/>
        </a:p>
      </dgm:t>
    </dgm:pt>
    <dgm:pt modelId="{0D83BFCA-D552-4FCD-B32B-39A4FFF31377}" type="parTrans" cxnId="{00DB90FB-E9D1-49CE-94B5-9B8BC320EF53}">
      <dgm:prSet/>
      <dgm:spPr/>
      <dgm:t>
        <a:bodyPr/>
        <a:lstStyle/>
        <a:p>
          <a:endParaRPr lang="cs-CZ"/>
        </a:p>
      </dgm:t>
    </dgm:pt>
    <dgm:pt modelId="{57CAEF16-8F5F-4BA7-9650-203E7AFF8796}" type="sibTrans" cxnId="{00DB90FB-E9D1-49CE-94B5-9B8BC320EF53}">
      <dgm:prSet/>
      <dgm:spPr/>
      <dgm:t>
        <a:bodyPr/>
        <a:lstStyle/>
        <a:p>
          <a:endParaRPr lang="cs-CZ"/>
        </a:p>
      </dgm:t>
    </dgm:pt>
    <dgm:pt modelId="{EF1CF8D5-6E28-40E8-B1AD-B7A2A57B5A1C}">
      <dgm:prSet phldrT="[Text]"/>
      <dgm:spPr/>
      <dgm:t>
        <a:bodyPr/>
        <a:lstStyle/>
        <a:p>
          <a:r>
            <a:rPr lang="cs-CZ" dirty="0" smtClean="0"/>
            <a:t>HRUĎ</a:t>
          </a:r>
          <a:endParaRPr lang="cs-CZ" dirty="0"/>
        </a:p>
      </dgm:t>
    </dgm:pt>
    <dgm:pt modelId="{06EA8BF3-BAF0-4F12-A2F9-029FB2AEB8A3}" type="parTrans" cxnId="{C1715C6A-7A42-41A4-8B27-8E46B1F53674}">
      <dgm:prSet/>
      <dgm:spPr/>
      <dgm:t>
        <a:bodyPr/>
        <a:lstStyle/>
        <a:p>
          <a:endParaRPr lang="cs-CZ"/>
        </a:p>
      </dgm:t>
    </dgm:pt>
    <dgm:pt modelId="{1C37DD90-D864-4AF9-AF3D-06706054A348}" type="sibTrans" cxnId="{C1715C6A-7A42-41A4-8B27-8E46B1F53674}">
      <dgm:prSet/>
      <dgm:spPr/>
      <dgm:t>
        <a:bodyPr/>
        <a:lstStyle/>
        <a:p>
          <a:endParaRPr lang="cs-CZ"/>
        </a:p>
      </dgm:t>
    </dgm:pt>
    <dgm:pt modelId="{5B54C525-21A8-4E0B-AFA8-9D22C665370B}">
      <dgm:prSet phldrT="[Text]"/>
      <dgm:spPr/>
      <dgm:t>
        <a:bodyPr/>
        <a:lstStyle/>
        <a:p>
          <a:r>
            <a:rPr lang="cs-CZ" dirty="0" smtClean="0"/>
            <a:t>2 PÁRY BLANITÝCH KŘÍDEL</a:t>
          </a:r>
          <a:endParaRPr lang="cs-CZ" dirty="0"/>
        </a:p>
      </dgm:t>
    </dgm:pt>
    <dgm:pt modelId="{2A8EB905-2D88-4170-A4A6-E9400EF7E2BB}" type="parTrans" cxnId="{1D23DAA0-509A-4AEE-8943-F0F40419CA4A}">
      <dgm:prSet/>
      <dgm:spPr/>
      <dgm:t>
        <a:bodyPr/>
        <a:lstStyle/>
        <a:p>
          <a:endParaRPr lang="cs-CZ"/>
        </a:p>
      </dgm:t>
    </dgm:pt>
    <dgm:pt modelId="{4CBE259F-568A-42A5-B821-7EA174765485}" type="sibTrans" cxnId="{1D23DAA0-509A-4AEE-8943-F0F40419CA4A}">
      <dgm:prSet/>
      <dgm:spPr/>
      <dgm:t>
        <a:bodyPr/>
        <a:lstStyle/>
        <a:p>
          <a:endParaRPr lang="cs-CZ"/>
        </a:p>
      </dgm:t>
    </dgm:pt>
    <dgm:pt modelId="{A41C5DF0-34B0-4D5F-BA8D-162673178F5C}">
      <dgm:prSet phldrT="[Text]"/>
      <dgm:spPr/>
      <dgm:t>
        <a:bodyPr/>
        <a:lstStyle/>
        <a:p>
          <a:r>
            <a:rPr lang="cs-CZ" dirty="0" smtClean="0"/>
            <a:t>3 PÁRY KONČETIN</a:t>
          </a:r>
          <a:endParaRPr lang="cs-CZ" dirty="0"/>
        </a:p>
      </dgm:t>
    </dgm:pt>
    <dgm:pt modelId="{5013EB03-32AA-48CD-8E3C-7BD815BFB863}" type="parTrans" cxnId="{5DED2FD9-92A2-4927-9C16-AB686CC801F1}">
      <dgm:prSet/>
      <dgm:spPr/>
      <dgm:t>
        <a:bodyPr/>
        <a:lstStyle/>
        <a:p>
          <a:endParaRPr lang="cs-CZ"/>
        </a:p>
      </dgm:t>
    </dgm:pt>
    <dgm:pt modelId="{0E86E58B-93CB-41D4-8194-898417AAD5A8}" type="sibTrans" cxnId="{5DED2FD9-92A2-4927-9C16-AB686CC801F1}">
      <dgm:prSet/>
      <dgm:spPr/>
      <dgm:t>
        <a:bodyPr/>
        <a:lstStyle/>
        <a:p>
          <a:endParaRPr lang="cs-CZ"/>
        </a:p>
      </dgm:t>
    </dgm:pt>
    <dgm:pt modelId="{CE37E57D-B179-47EB-9218-72111B10F458}">
      <dgm:prSet phldrT="[Text]"/>
      <dgm:spPr/>
      <dgm:t>
        <a:bodyPr/>
        <a:lstStyle/>
        <a:p>
          <a:r>
            <a:rPr lang="cs-CZ" dirty="0" smtClean="0"/>
            <a:t>ZADEČEK</a:t>
          </a:r>
          <a:endParaRPr lang="cs-CZ" dirty="0"/>
        </a:p>
      </dgm:t>
    </dgm:pt>
    <dgm:pt modelId="{A3A74DD4-ECAB-497A-95B0-B60DA025B98C}" type="parTrans" cxnId="{F59CEFA0-99D1-4B03-A5C5-EA250322A9B6}">
      <dgm:prSet/>
      <dgm:spPr/>
      <dgm:t>
        <a:bodyPr/>
        <a:lstStyle/>
        <a:p>
          <a:endParaRPr lang="cs-CZ"/>
        </a:p>
      </dgm:t>
    </dgm:pt>
    <dgm:pt modelId="{301611FC-3903-4C76-A097-28713A8EB010}" type="sibTrans" cxnId="{F59CEFA0-99D1-4B03-A5C5-EA250322A9B6}">
      <dgm:prSet/>
      <dgm:spPr/>
      <dgm:t>
        <a:bodyPr/>
        <a:lstStyle/>
        <a:p>
          <a:endParaRPr lang="cs-CZ"/>
        </a:p>
      </dgm:t>
    </dgm:pt>
    <dgm:pt modelId="{107EC2E5-C991-4C17-9F5C-3DDE026EBB8C}">
      <dgm:prSet phldrT="[Text]"/>
      <dgm:spPr/>
      <dgm:t>
        <a:bodyPr/>
        <a:lstStyle/>
        <a:p>
          <a:r>
            <a:rPr lang="cs-CZ" dirty="0" smtClean="0"/>
            <a:t>1 PÁR TYKADEL</a:t>
          </a:r>
          <a:endParaRPr lang="cs-CZ" dirty="0"/>
        </a:p>
      </dgm:t>
    </dgm:pt>
    <dgm:pt modelId="{38AF4B7F-B76D-4328-B118-D8363D1ADA4A}" type="parTrans" cxnId="{36A2CF42-E39E-4EAA-92DC-4D119B8DEBA0}">
      <dgm:prSet/>
      <dgm:spPr/>
      <dgm:t>
        <a:bodyPr/>
        <a:lstStyle/>
        <a:p>
          <a:endParaRPr lang="cs-CZ"/>
        </a:p>
      </dgm:t>
    </dgm:pt>
    <dgm:pt modelId="{CDE60DF8-FD53-4A06-8996-ECFC473E1566}" type="sibTrans" cxnId="{36A2CF42-E39E-4EAA-92DC-4D119B8DEBA0}">
      <dgm:prSet/>
      <dgm:spPr/>
      <dgm:t>
        <a:bodyPr/>
        <a:lstStyle/>
        <a:p>
          <a:endParaRPr lang="cs-CZ"/>
        </a:p>
      </dgm:t>
    </dgm:pt>
    <dgm:pt modelId="{B9628940-AE11-4642-8E41-10055AF4BCF0}" type="pres">
      <dgm:prSet presAssocID="{A1B7F56E-4FD9-421A-A8DA-558C424DBC8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2B73579-01F6-4E4A-895B-6ECF3BACAB29}" type="pres">
      <dgm:prSet presAssocID="{AF54869C-6AE8-4F1C-9922-E413E02C640E}" presName="linNode" presStyleCnt="0"/>
      <dgm:spPr/>
    </dgm:pt>
    <dgm:pt modelId="{F00FF017-FBE6-4736-B7A4-8860F302975F}" type="pres">
      <dgm:prSet presAssocID="{AF54869C-6AE8-4F1C-9922-E413E02C640E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E17EB9-AF5D-4A63-9AE8-3DF523CE893B}" type="pres">
      <dgm:prSet presAssocID="{AF54869C-6AE8-4F1C-9922-E413E02C640E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0B443D-EB4C-439F-9C4C-E376B1842BA7}" type="pres">
      <dgm:prSet presAssocID="{E2F909FE-0E4E-45D7-A9FA-B6D4EC98B037}" presName="sp" presStyleCnt="0"/>
      <dgm:spPr/>
    </dgm:pt>
    <dgm:pt modelId="{EF61287A-F5F7-4792-9EC0-82F8A7380BBC}" type="pres">
      <dgm:prSet presAssocID="{EF1CF8D5-6E28-40E8-B1AD-B7A2A57B5A1C}" presName="linNode" presStyleCnt="0"/>
      <dgm:spPr/>
    </dgm:pt>
    <dgm:pt modelId="{31F5B8C9-8393-4A23-8E80-5328E466C8A3}" type="pres">
      <dgm:prSet presAssocID="{EF1CF8D5-6E28-40E8-B1AD-B7A2A57B5A1C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655A2-B457-4A83-83D9-51089FA844A3}" type="pres">
      <dgm:prSet presAssocID="{EF1CF8D5-6E28-40E8-B1AD-B7A2A57B5A1C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CC1EAF-4C0A-4CD2-826D-220EBE111D4E}" type="pres">
      <dgm:prSet presAssocID="{1C37DD90-D864-4AF9-AF3D-06706054A348}" presName="sp" presStyleCnt="0"/>
      <dgm:spPr/>
    </dgm:pt>
    <dgm:pt modelId="{362EAE3E-C396-47E5-BA49-FD16F1876A7D}" type="pres">
      <dgm:prSet presAssocID="{CE37E57D-B179-47EB-9218-72111B10F458}" presName="linNode" presStyleCnt="0"/>
      <dgm:spPr/>
    </dgm:pt>
    <dgm:pt modelId="{4463D54F-0F15-4EE7-8257-2636E1968CCC}" type="pres">
      <dgm:prSet presAssocID="{CE37E57D-B179-47EB-9218-72111B10F458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950DC7-5A09-4EE1-B82D-C6646D588817}" srcId="{AF54869C-6AE8-4F1C-9922-E413E02C640E}" destId="{6EFE5BBE-118A-438F-A936-7C7EAE9A6679}" srcOrd="0" destOrd="0" parTransId="{7E99887D-70DE-4475-8443-14D4DB57CB33}" sibTransId="{6AEA8073-3EEF-43F6-AA04-17CC53C17E2A}"/>
    <dgm:cxn modelId="{5DED2FD9-92A2-4927-9C16-AB686CC801F1}" srcId="{EF1CF8D5-6E28-40E8-B1AD-B7A2A57B5A1C}" destId="{A41C5DF0-34B0-4D5F-BA8D-162673178F5C}" srcOrd="1" destOrd="0" parTransId="{5013EB03-32AA-48CD-8E3C-7BD815BFB863}" sibTransId="{0E86E58B-93CB-41D4-8194-898417AAD5A8}"/>
    <dgm:cxn modelId="{B6EF9C2F-A32B-4BE9-A3CE-6631D6D2758B}" type="presOf" srcId="{5B54C525-21A8-4E0B-AFA8-9D22C665370B}" destId="{9B1655A2-B457-4A83-83D9-51089FA844A3}" srcOrd="0" destOrd="0" presId="urn:microsoft.com/office/officeart/2005/8/layout/vList5"/>
    <dgm:cxn modelId="{40CE512A-CB9E-4712-8641-CA660F165F56}" type="presOf" srcId="{A41C5DF0-34B0-4D5F-BA8D-162673178F5C}" destId="{9B1655A2-B457-4A83-83D9-51089FA844A3}" srcOrd="0" destOrd="1" presId="urn:microsoft.com/office/officeart/2005/8/layout/vList5"/>
    <dgm:cxn modelId="{36A2CF42-E39E-4EAA-92DC-4D119B8DEBA0}" srcId="{AF54869C-6AE8-4F1C-9922-E413E02C640E}" destId="{107EC2E5-C991-4C17-9F5C-3DDE026EBB8C}" srcOrd="1" destOrd="0" parTransId="{38AF4B7F-B76D-4328-B118-D8363D1ADA4A}" sibTransId="{CDE60DF8-FD53-4A06-8996-ECFC473E1566}"/>
    <dgm:cxn modelId="{F59CEFA0-99D1-4B03-A5C5-EA250322A9B6}" srcId="{A1B7F56E-4FD9-421A-A8DA-558C424DBC8E}" destId="{CE37E57D-B179-47EB-9218-72111B10F458}" srcOrd="2" destOrd="0" parTransId="{A3A74DD4-ECAB-497A-95B0-B60DA025B98C}" sibTransId="{301611FC-3903-4C76-A097-28713A8EB010}"/>
    <dgm:cxn modelId="{00DB90FB-E9D1-49CE-94B5-9B8BC320EF53}" srcId="{AF54869C-6AE8-4F1C-9922-E413E02C640E}" destId="{6637CF99-7AFC-4E04-947F-6D8C0049E7F7}" srcOrd="2" destOrd="0" parTransId="{0D83BFCA-D552-4FCD-B32B-39A4FFF31377}" sibTransId="{57CAEF16-8F5F-4BA7-9650-203E7AFF8796}"/>
    <dgm:cxn modelId="{ADC7A31F-E60B-4942-A9C9-894C6F0B522F}" type="presOf" srcId="{EF1CF8D5-6E28-40E8-B1AD-B7A2A57B5A1C}" destId="{31F5B8C9-8393-4A23-8E80-5328E466C8A3}" srcOrd="0" destOrd="0" presId="urn:microsoft.com/office/officeart/2005/8/layout/vList5"/>
    <dgm:cxn modelId="{ECE03AF0-0732-48CC-BF11-B9B33416C2AC}" type="presOf" srcId="{AF54869C-6AE8-4F1C-9922-E413E02C640E}" destId="{F00FF017-FBE6-4736-B7A4-8860F302975F}" srcOrd="0" destOrd="0" presId="urn:microsoft.com/office/officeart/2005/8/layout/vList5"/>
    <dgm:cxn modelId="{D2EC3F6E-7E4A-453E-88C5-72F038E0A76F}" srcId="{A1B7F56E-4FD9-421A-A8DA-558C424DBC8E}" destId="{AF54869C-6AE8-4F1C-9922-E413E02C640E}" srcOrd="0" destOrd="0" parTransId="{02609BC2-EBFD-4473-BD73-48572F7903AA}" sibTransId="{E2F909FE-0E4E-45D7-A9FA-B6D4EC98B037}"/>
    <dgm:cxn modelId="{485BBA84-7060-4E78-8890-9EBB3A91B0BD}" type="presOf" srcId="{A1B7F56E-4FD9-421A-A8DA-558C424DBC8E}" destId="{B9628940-AE11-4642-8E41-10055AF4BCF0}" srcOrd="0" destOrd="0" presId="urn:microsoft.com/office/officeart/2005/8/layout/vList5"/>
    <dgm:cxn modelId="{F4B0B316-4D7B-4EB3-A692-3A26A6801237}" type="presOf" srcId="{107EC2E5-C991-4C17-9F5C-3DDE026EBB8C}" destId="{A8E17EB9-AF5D-4A63-9AE8-3DF523CE893B}" srcOrd="0" destOrd="1" presId="urn:microsoft.com/office/officeart/2005/8/layout/vList5"/>
    <dgm:cxn modelId="{50C6DBD3-D8AD-497D-894D-96F2C4C5F857}" type="presOf" srcId="{6EFE5BBE-118A-438F-A936-7C7EAE9A6679}" destId="{A8E17EB9-AF5D-4A63-9AE8-3DF523CE893B}" srcOrd="0" destOrd="0" presId="urn:microsoft.com/office/officeart/2005/8/layout/vList5"/>
    <dgm:cxn modelId="{985990D6-55AB-494A-BFEB-BFBA164628B2}" type="presOf" srcId="{CE37E57D-B179-47EB-9218-72111B10F458}" destId="{4463D54F-0F15-4EE7-8257-2636E1968CCC}" srcOrd="0" destOrd="0" presId="urn:microsoft.com/office/officeart/2005/8/layout/vList5"/>
    <dgm:cxn modelId="{1D23DAA0-509A-4AEE-8943-F0F40419CA4A}" srcId="{EF1CF8D5-6E28-40E8-B1AD-B7A2A57B5A1C}" destId="{5B54C525-21A8-4E0B-AFA8-9D22C665370B}" srcOrd="0" destOrd="0" parTransId="{2A8EB905-2D88-4170-A4A6-E9400EF7E2BB}" sibTransId="{4CBE259F-568A-42A5-B821-7EA174765485}"/>
    <dgm:cxn modelId="{88D8F9AE-D76A-4F41-AFFF-2320A240DE11}" type="presOf" srcId="{6637CF99-7AFC-4E04-947F-6D8C0049E7F7}" destId="{A8E17EB9-AF5D-4A63-9AE8-3DF523CE893B}" srcOrd="0" destOrd="2" presId="urn:microsoft.com/office/officeart/2005/8/layout/vList5"/>
    <dgm:cxn modelId="{C1715C6A-7A42-41A4-8B27-8E46B1F53674}" srcId="{A1B7F56E-4FD9-421A-A8DA-558C424DBC8E}" destId="{EF1CF8D5-6E28-40E8-B1AD-B7A2A57B5A1C}" srcOrd="1" destOrd="0" parTransId="{06EA8BF3-BAF0-4F12-A2F9-029FB2AEB8A3}" sibTransId="{1C37DD90-D864-4AF9-AF3D-06706054A348}"/>
    <dgm:cxn modelId="{54962BDC-3B28-4957-B8FC-36B54D5E9C1F}" type="presParOf" srcId="{B9628940-AE11-4642-8E41-10055AF4BCF0}" destId="{42B73579-01F6-4E4A-895B-6ECF3BACAB29}" srcOrd="0" destOrd="0" presId="urn:microsoft.com/office/officeart/2005/8/layout/vList5"/>
    <dgm:cxn modelId="{B38E077E-D9DA-49F4-AF32-740ED4145D30}" type="presParOf" srcId="{42B73579-01F6-4E4A-895B-6ECF3BACAB29}" destId="{F00FF017-FBE6-4736-B7A4-8860F302975F}" srcOrd="0" destOrd="0" presId="urn:microsoft.com/office/officeart/2005/8/layout/vList5"/>
    <dgm:cxn modelId="{282454B4-F9A6-4C69-89E4-5F4E3BAF7834}" type="presParOf" srcId="{42B73579-01F6-4E4A-895B-6ECF3BACAB29}" destId="{A8E17EB9-AF5D-4A63-9AE8-3DF523CE893B}" srcOrd="1" destOrd="0" presId="urn:microsoft.com/office/officeart/2005/8/layout/vList5"/>
    <dgm:cxn modelId="{2BC563AC-D738-4E7F-9B28-95CC30F710AC}" type="presParOf" srcId="{B9628940-AE11-4642-8E41-10055AF4BCF0}" destId="{860B443D-EB4C-439F-9C4C-E376B1842BA7}" srcOrd="1" destOrd="0" presId="urn:microsoft.com/office/officeart/2005/8/layout/vList5"/>
    <dgm:cxn modelId="{573929D8-53B1-419E-B074-37D5D353B080}" type="presParOf" srcId="{B9628940-AE11-4642-8E41-10055AF4BCF0}" destId="{EF61287A-F5F7-4792-9EC0-82F8A7380BBC}" srcOrd="2" destOrd="0" presId="urn:microsoft.com/office/officeart/2005/8/layout/vList5"/>
    <dgm:cxn modelId="{ABF5EA8C-4A81-4A48-A4D7-C92629ECE3D6}" type="presParOf" srcId="{EF61287A-F5F7-4792-9EC0-82F8A7380BBC}" destId="{31F5B8C9-8393-4A23-8E80-5328E466C8A3}" srcOrd="0" destOrd="0" presId="urn:microsoft.com/office/officeart/2005/8/layout/vList5"/>
    <dgm:cxn modelId="{31A4EC03-DEA8-4A3B-BE48-FD49DA2DE216}" type="presParOf" srcId="{EF61287A-F5F7-4792-9EC0-82F8A7380BBC}" destId="{9B1655A2-B457-4A83-83D9-51089FA844A3}" srcOrd="1" destOrd="0" presId="urn:microsoft.com/office/officeart/2005/8/layout/vList5"/>
    <dgm:cxn modelId="{561213A3-FF09-42B0-A804-1D368A8532A9}" type="presParOf" srcId="{B9628940-AE11-4642-8E41-10055AF4BCF0}" destId="{13CC1EAF-4C0A-4CD2-826D-220EBE111D4E}" srcOrd="3" destOrd="0" presId="urn:microsoft.com/office/officeart/2005/8/layout/vList5"/>
    <dgm:cxn modelId="{6F8F1FEC-FB91-41B3-B7CE-83B7753CDB8A}" type="presParOf" srcId="{B9628940-AE11-4642-8E41-10055AF4BCF0}" destId="{362EAE3E-C396-47E5-BA49-FD16F1876A7D}" srcOrd="4" destOrd="0" presId="urn:microsoft.com/office/officeart/2005/8/layout/vList5"/>
    <dgm:cxn modelId="{C6B15AB5-7B41-4755-9978-5E83E1458C12}" type="presParOf" srcId="{362EAE3E-C396-47E5-BA49-FD16F1876A7D}" destId="{4463D54F-0F15-4EE7-8257-2636E1968CC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AD7AFE-0A5D-4972-BB79-D3FE795C9A3D}" type="doc">
      <dgm:prSet loTypeId="urn:microsoft.com/office/officeart/2005/8/layout/hProcess9" loCatId="process" qsTypeId="urn:microsoft.com/office/officeart/2005/8/quickstyle/3d5" qsCatId="3D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FA566298-B472-4F68-9B99-1A29AB7C8A59}">
      <dgm:prSet phldrT="[Text]" custT="1"/>
      <dgm:spPr/>
      <dgm:t>
        <a:bodyPr/>
        <a:lstStyle/>
        <a:p>
          <a:r>
            <a:rPr lang="cs-CZ" sz="2000" dirty="0" smtClean="0"/>
            <a:t>VAJÍČKO</a:t>
          </a:r>
          <a:endParaRPr lang="cs-CZ" sz="2000" dirty="0"/>
        </a:p>
      </dgm:t>
    </dgm:pt>
    <dgm:pt modelId="{4823B6F5-E40D-4F6B-B81F-A7BEEDF4C67D}" type="parTrans" cxnId="{C3656977-6583-44A9-B975-A50BEFCE259B}">
      <dgm:prSet/>
      <dgm:spPr/>
      <dgm:t>
        <a:bodyPr/>
        <a:lstStyle/>
        <a:p>
          <a:endParaRPr lang="cs-CZ"/>
        </a:p>
      </dgm:t>
    </dgm:pt>
    <dgm:pt modelId="{7E186F95-2218-4080-887F-900605B42786}" type="sibTrans" cxnId="{C3656977-6583-44A9-B975-A50BEFCE259B}">
      <dgm:prSet/>
      <dgm:spPr/>
      <dgm:t>
        <a:bodyPr/>
        <a:lstStyle/>
        <a:p>
          <a:endParaRPr lang="cs-CZ"/>
        </a:p>
      </dgm:t>
    </dgm:pt>
    <dgm:pt modelId="{860A3DA9-038D-44E1-9297-FB05F718EB4D}">
      <dgm:prSet phldrT="[Text]" custT="1"/>
      <dgm:spPr/>
      <dgm:t>
        <a:bodyPr/>
        <a:lstStyle/>
        <a:p>
          <a:r>
            <a:rPr lang="cs-CZ" sz="2000" dirty="0" smtClean="0"/>
            <a:t>LARVA</a:t>
          </a:r>
          <a:endParaRPr lang="cs-CZ" sz="2000" dirty="0"/>
        </a:p>
      </dgm:t>
    </dgm:pt>
    <dgm:pt modelId="{2DD45AF2-76CF-4AA0-BDBF-A428E2BAEF68}" type="parTrans" cxnId="{C6B9D262-4D8D-4593-ADC9-7B1F0FCBD9BD}">
      <dgm:prSet/>
      <dgm:spPr/>
      <dgm:t>
        <a:bodyPr/>
        <a:lstStyle/>
        <a:p>
          <a:endParaRPr lang="cs-CZ"/>
        </a:p>
      </dgm:t>
    </dgm:pt>
    <dgm:pt modelId="{3B7B8F6F-31A3-4C6F-987C-DB240DDC56C1}" type="sibTrans" cxnId="{C6B9D262-4D8D-4593-ADC9-7B1F0FCBD9BD}">
      <dgm:prSet/>
      <dgm:spPr/>
      <dgm:t>
        <a:bodyPr/>
        <a:lstStyle/>
        <a:p>
          <a:endParaRPr lang="cs-CZ"/>
        </a:p>
      </dgm:t>
    </dgm:pt>
    <dgm:pt modelId="{3B050E20-86AB-4DD2-BAE2-B1D03CC4E67D}">
      <dgm:prSet phldrT="[Text]" custT="1"/>
      <dgm:spPr/>
      <dgm:t>
        <a:bodyPr/>
        <a:lstStyle/>
        <a:p>
          <a:r>
            <a:rPr lang="cs-CZ" sz="2000" dirty="0" smtClean="0"/>
            <a:t>KUKLA</a:t>
          </a:r>
          <a:endParaRPr lang="cs-CZ" sz="2000" dirty="0"/>
        </a:p>
      </dgm:t>
    </dgm:pt>
    <dgm:pt modelId="{E63A20E7-AF12-4F2E-9C05-B4A9C607DCB1}" type="parTrans" cxnId="{BEC2409E-2449-4F3F-BCEE-284062F4050E}">
      <dgm:prSet/>
      <dgm:spPr/>
      <dgm:t>
        <a:bodyPr/>
        <a:lstStyle/>
        <a:p>
          <a:endParaRPr lang="cs-CZ"/>
        </a:p>
      </dgm:t>
    </dgm:pt>
    <dgm:pt modelId="{6CB9391F-9CBA-43C3-B587-CA1010887813}" type="sibTrans" cxnId="{BEC2409E-2449-4F3F-BCEE-284062F4050E}">
      <dgm:prSet/>
      <dgm:spPr/>
      <dgm:t>
        <a:bodyPr/>
        <a:lstStyle/>
        <a:p>
          <a:endParaRPr lang="cs-CZ"/>
        </a:p>
      </dgm:t>
    </dgm:pt>
    <dgm:pt modelId="{90273E4B-064D-4FD3-A9D4-4C8B49846F2F}">
      <dgm:prSet custT="1"/>
      <dgm:spPr/>
      <dgm:t>
        <a:bodyPr/>
        <a:lstStyle/>
        <a:p>
          <a:r>
            <a:rPr lang="cs-CZ" sz="1800" dirty="0" smtClean="0"/>
            <a:t>DOSPĚLEC</a:t>
          </a:r>
          <a:endParaRPr lang="cs-CZ" sz="1800" dirty="0"/>
        </a:p>
      </dgm:t>
    </dgm:pt>
    <dgm:pt modelId="{715F2C71-0FA8-4673-890A-6093CDE90452}" type="parTrans" cxnId="{0AE6F16B-EAB0-40E0-9117-0CC08779C9A4}">
      <dgm:prSet/>
      <dgm:spPr/>
      <dgm:t>
        <a:bodyPr/>
        <a:lstStyle/>
        <a:p>
          <a:endParaRPr lang="cs-CZ"/>
        </a:p>
      </dgm:t>
    </dgm:pt>
    <dgm:pt modelId="{3D3907EC-8345-407E-BB2D-1E7276C4EF53}" type="sibTrans" cxnId="{0AE6F16B-EAB0-40E0-9117-0CC08779C9A4}">
      <dgm:prSet/>
      <dgm:spPr/>
      <dgm:t>
        <a:bodyPr/>
        <a:lstStyle/>
        <a:p>
          <a:endParaRPr lang="cs-CZ"/>
        </a:p>
      </dgm:t>
    </dgm:pt>
    <dgm:pt modelId="{8AB91C64-306B-460A-AC87-47296064A501}" type="pres">
      <dgm:prSet presAssocID="{A8AD7AFE-0A5D-4972-BB79-D3FE795C9A3D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EF90C4-E27E-4EA3-BA1D-CD3F17F0B170}" type="pres">
      <dgm:prSet presAssocID="{A8AD7AFE-0A5D-4972-BB79-D3FE795C9A3D}" presName="arrow" presStyleLbl="bgShp" presStyleIdx="0" presStyleCnt="1"/>
      <dgm:spPr/>
    </dgm:pt>
    <dgm:pt modelId="{08BAB012-D4E6-4B0D-ADC0-A34CBFAF422A}" type="pres">
      <dgm:prSet presAssocID="{A8AD7AFE-0A5D-4972-BB79-D3FE795C9A3D}" presName="linearProcess" presStyleCnt="0"/>
      <dgm:spPr/>
    </dgm:pt>
    <dgm:pt modelId="{99C93AD9-F2BF-40E5-9F7A-2B091FFAC01F}" type="pres">
      <dgm:prSet presAssocID="{FA566298-B472-4F68-9B99-1A29AB7C8A59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1E3409-30BB-437E-BCD6-F94E42DD17AC}" type="pres">
      <dgm:prSet presAssocID="{7E186F95-2218-4080-887F-900605B42786}" presName="sibTrans" presStyleCnt="0"/>
      <dgm:spPr/>
    </dgm:pt>
    <dgm:pt modelId="{4F3AFBA4-CEBF-4D6C-B231-64C25C2E179C}" type="pres">
      <dgm:prSet presAssocID="{860A3DA9-038D-44E1-9297-FB05F718EB4D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146C6C-F34B-4D18-9CD9-89CB4E68ED5B}" type="pres">
      <dgm:prSet presAssocID="{3B7B8F6F-31A3-4C6F-987C-DB240DDC56C1}" presName="sibTrans" presStyleCnt="0"/>
      <dgm:spPr/>
    </dgm:pt>
    <dgm:pt modelId="{06D29680-8088-4E54-A99F-E3B84C8FAA0D}" type="pres">
      <dgm:prSet presAssocID="{3B050E20-86AB-4DD2-BAE2-B1D03CC4E67D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125559-4BFF-40E7-998B-1F588933DD31}" type="pres">
      <dgm:prSet presAssocID="{6CB9391F-9CBA-43C3-B587-CA1010887813}" presName="sibTrans" presStyleCnt="0"/>
      <dgm:spPr/>
    </dgm:pt>
    <dgm:pt modelId="{A89AAFF5-5DCF-45FA-A2AA-AB2AB21727E7}" type="pres">
      <dgm:prSet presAssocID="{90273E4B-064D-4FD3-A9D4-4C8B49846F2F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E9DD9C-E399-4C59-9C79-B409DFB69079}" type="presOf" srcId="{90273E4B-064D-4FD3-A9D4-4C8B49846F2F}" destId="{A89AAFF5-5DCF-45FA-A2AA-AB2AB21727E7}" srcOrd="0" destOrd="0" presId="urn:microsoft.com/office/officeart/2005/8/layout/hProcess9"/>
    <dgm:cxn modelId="{BEC2409E-2449-4F3F-BCEE-284062F4050E}" srcId="{A8AD7AFE-0A5D-4972-BB79-D3FE795C9A3D}" destId="{3B050E20-86AB-4DD2-BAE2-B1D03CC4E67D}" srcOrd="2" destOrd="0" parTransId="{E63A20E7-AF12-4F2E-9C05-B4A9C607DCB1}" sibTransId="{6CB9391F-9CBA-43C3-B587-CA1010887813}"/>
    <dgm:cxn modelId="{07FA7D14-91EA-4E24-A823-281D1B95F011}" type="presOf" srcId="{860A3DA9-038D-44E1-9297-FB05F718EB4D}" destId="{4F3AFBA4-CEBF-4D6C-B231-64C25C2E179C}" srcOrd="0" destOrd="0" presId="urn:microsoft.com/office/officeart/2005/8/layout/hProcess9"/>
    <dgm:cxn modelId="{C3656977-6583-44A9-B975-A50BEFCE259B}" srcId="{A8AD7AFE-0A5D-4972-BB79-D3FE795C9A3D}" destId="{FA566298-B472-4F68-9B99-1A29AB7C8A59}" srcOrd="0" destOrd="0" parTransId="{4823B6F5-E40D-4F6B-B81F-A7BEEDF4C67D}" sibTransId="{7E186F95-2218-4080-887F-900605B42786}"/>
    <dgm:cxn modelId="{C6B9D262-4D8D-4593-ADC9-7B1F0FCBD9BD}" srcId="{A8AD7AFE-0A5D-4972-BB79-D3FE795C9A3D}" destId="{860A3DA9-038D-44E1-9297-FB05F718EB4D}" srcOrd="1" destOrd="0" parTransId="{2DD45AF2-76CF-4AA0-BDBF-A428E2BAEF68}" sibTransId="{3B7B8F6F-31A3-4C6F-987C-DB240DDC56C1}"/>
    <dgm:cxn modelId="{3826749C-239D-4BDF-9258-43D5F906556D}" type="presOf" srcId="{FA566298-B472-4F68-9B99-1A29AB7C8A59}" destId="{99C93AD9-F2BF-40E5-9F7A-2B091FFAC01F}" srcOrd="0" destOrd="0" presId="urn:microsoft.com/office/officeart/2005/8/layout/hProcess9"/>
    <dgm:cxn modelId="{31CF27BB-5ECD-41DE-A76C-55AA280E762B}" type="presOf" srcId="{A8AD7AFE-0A5D-4972-BB79-D3FE795C9A3D}" destId="{8AB91C64-306B-460A-AC87-47296064A501}" srcOrd="0" destOrd="0" presId="urn:microsoft.com/office/officeart/2005/8/layout/hProcess9"/>
    <dgm:cxn modelId="{0AE6F16B-EAB0-40E0-9117-0CC08779C9A4}" srcId="{A8AD7AFE-0A5D-4972-BB79-D3FE795C9A3D}" destId="{90273E4B-064D-4FD3-A9D4-4C8B49846F2F}" srcOrd="3" destOrd="0" parTransId="{715F2C71-0FA8-4673-890A-6093CDE90452}" sibTransId="{3D3907EC-8345-407E-BB2D-1E7276C4EF53}"/>
    <dgm:cxn modelId="{DEF73F4E-EF96-42B4-B821-C2C1E5D43AAB}" type="presOf" srcId="{3B050E20-86AB-4DD2-BAE2-B1D03CC4E67D}" destId="{06D29680-8088-4E54-A99F-E3B84C8FAA0D}" srcOrd="0" destOrd="0" presId="urn:microsoft.com/office/officeart/2005/8/layout/hProcess9"/>
    <dgm:cxn modelId="{A613C0FC-B1C5-4DD5-BA23-8B71EA3092C0}" type="presParOf" srcId="{8AB91C64-306B-460A-AC87-47296064A501}" destId="{1EEF90C4-E27E-4EA3-BA1D-CD3F17F0B170}" srcOrd="0" destOrd="0" presId="urn:microsoft.com/office/officeart/2005/8/layout/hProcess9"/>
    <dgm:cxn modelId="{9ED665F9-F0A8-4727-B949-CEF34255A4AD}" type="presParOf" srcId="{8AB91C64-306B-460A-AC87-47296064A501}" destId="{08BAB012-D4E6-4B0D-ADC0-A34CBFAF422A}" srcOrd="1" destOrd="0" presId="urn:microsoft.com/office/officeart/2005/8/layout/hProcess9"/>
    <dgm:cxn modelId="{12AA8A17-B454-4A81-8497-55F5382FE65D}" type="presParOf" srcId="{08BAB012-D4E6-4B0D-ADC0-A34CBFAF422A}" destId="{99C93AD9-F2BF-40E5-9F7A-2B091FFAC01F}" srcOrd="0" destOrd="0" presId="urn:microsoft.com/office/officeart/2005/8/layout/hProcess9"/>
    <dgm:cxn modelId="{259A9463-6D41-4D2A-B67B-19135EEDBB59}" type="presParOf" srcId="{08BAB012-D4E6-4B0D-ADC0-A34CBFAF422A}" destId="{D01E3409-30BB-437E-BCD6-F94E42DD17AC}" srcOrd="1" destOrd="0" presId="urn:microsoft.com/office/officeart/2005/8/layout/hProcess9"/>
    <dgm:cxn modelId="{B5C17552-EA54-4E96-8BDE-BE3F89772345}" type="presParOf" srcId="{08BAB012-D4E6-4B0D-ADC0-A34CBFAF422A}" destId="{4F3AFBA4-CEBF-4D6C-B231-64C25C2E179C}" srcOrd="2" destOrd="0" presId="urn:microsoft.com/office/officeart/2005/8/layout/hProcess9"/>
    <dgm:cxn modelId="{017538BC-0836-4E96-850B-6DD8673658E6}" type="presParOf" srcId="{08BAB012-D4E6-4B0D-ADC0-A34CBFAF422A}" destId="{1A146C6C-F34B-4D18-9CD9-89CB4E68ED5B}" srcOrd="3" destOrd="0" presId="urn:microsoft.com/office/officeart/2005/8/layout/hProcess9"/>
    <dgm:cxn modelId="{1B4E41B5-75CB-44A2-8C33-52607D3B2B63}" type="presParOf" srcId="{08BAB012-D4E6-4B0D-ADC0-A34CBFAF422A}" destId="{06D29680-8088-4E54-A99F-E3B84C8FAA0D}" srcOrd="4" destOrd="0" presId="urn:microsoft.com/office/officeart/2005/8/layout/hProcess9"/>
    <dgm:cxn modelId="{D45BEDF4-4075-449F-BB59-F7FACDD62C57}" type="presParOf" srcId="{08BAB012-D4E6-4B0D-ADC0-A34CBFAF422A}" destId="{51125559-4BFF-40E7-998B-1F588933DD31}" srcOrd="5" destOrd="0" presId="urn:microsoft.com/office/officeart/2005/8/layout/hProcess9"/>
    <dgm:cxn modelId="{A08A8F03-85EA-4E71-8314-4E9E30031689}" type="presParOf" srcId="{08BAB012-D4E6-4B0D-ADC0-A34CBFAF422A}" destId="{A89AAFF5-5DCF-45FA-A2AA-AB2AB21727E7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8EABE1-3A67-49FC-9C15-2106B7FC9FBF}" type="doc">
      <dgm:prSet loTypeId="urn:microsoft.com/office/officeart/2005/8/layout/hProcess9" loCatId="process" qsTypeId="urn:microsoft.com/office/officeart/2005/8/quickstyle/3d5" qsCatId="3D" csTypeId="urn:microsoft.com/office/officeart/2005/8/colors/accent2_2" csCatId="accent2" phldr="1"/>
      <dgm:spPr/>
    </dgm:pt>
    <dgm:pt modelId="{AC8277D4-3B60-45FD-B618-8F16FD650C15}">
      <dgm:prSet phldrT="[Text]"/>
      <dgm:spPr/>
      <dgm:t>
        <a:bodyPr/>
        <a:lstStyle/>
        <a:p>
          <a:r>
            <a:rPr lang="cs-CZ" dirty="0" smtClean="0"/>
            <a:t>vajíčko</a:t>
          </a:r>
          <a:endParaRPr lang="cs-CZ" dirty="0"/>
        </a:p>
      </dgm:t>
    </dgm:pt>
    <dgm:pt modelId="{30C40471-668A-4F7C-8A56-E3E865415396}" type="parTrans" cxnId="{FC720085-48E9-4303-A182-C82029CB2DFA}">
      <dgm:prSet/>
      <dgm:spPr/>
      <dgm:t>
        <a:bodyPr/>
        <a:lstStyle/>
        <a:p>
          <a:endParaRPr lang="cs-CZ"/>
        </a:p>
      </dgm:t>
    </dgm:pt>
    <dgm:pt modelId="{343FAB8B-4905-434C-BD7E-EB8822FC598A}" type="sibTrans" cxnId="{FC720085-48E9-4303-A182-C82029CB2DFA}">
      <dgm:prSet/>
      <dgm:spPr/>
      <dgm:t>
        <a:bodyPr/>
        <a:lstStyle/>
        <a:p>
          <a:endParaRPr lang="cs-CZ"/>
        </a:p>
      </dgm:t>
    </dgm:pt>
    <dgm:pt modelId="{B0BDCD74-ADB1-450C-9E54-51B00DE95B1D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D41E876-2D90-434B-8506-3DFD5A5AE4EA}" type="parTrans" cxnId="{F4A0775B-4775-471E-9251-BF21B827E384}">
      <dgm:prSet/>
      <dgm:spPr/>
      <dgm:t>
        <a:bodyPr/>
        <a:lstStyle/>
        <a:p>
          <a:endParaRPr lang="cs-CZ"/>
        </a:p>
      </dgm:t>
    </dgm:pt>
    <dgm:pt modelId="{5DD6CAF1-9EB4-40CF-A55A-3BA7DB7DC27A}" type="sibTrans" cxnId="{F4A0775B-4775-471E-9251-BF21B827E384}">
      <dgm:prSet/>
      <dgm:spPr/>
      <dgm:t>
        <a:bodyPr/>
        <a:lstStyle/>
        <a:p>
          <a:endParaRPr lang="cs-CZ"/>
        </a:p>
      </dgm:t>
    </dgm:pt>
    <dgm:pt modelId="{3E577CAA-A584-442E-9279-F451EEEE6AE9}">
      <dgm:prSet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2EA9C5DD-69A7-4C03-AA6E-17CB143B07F7}" type="sibTrans" cxnId="{16EB2D3E-FB4B-4B14-8D9B-CADB36555874}">
      <dgm:prSet/>
      <dgm:spPr/>
      <dgm:t>
        <a:bodyPr/>
        <a:lstStyle/>
        <a:p>
          <a:endParaRPr lang="cs-CZ"/>
        </a:p>
      </dgm:t>
    </dgm:pt>
    <dgm:pt modelId="{77CFCF08-E68F-4260-80EB-3EC71A55A2A1}" type="parTrans" cxnId="{16EB2D3E-FB4B-4B14-8D9B-CADB36555874}">
      <dgm:prSet/>
      <dgm:spPr/>
      <dgm:t>
        <a:bodyPr/>
        <a:lstStyle/>
        <a:p>
          <a:endParaRPr lang="cs-CZ"/>
        </a:p>
      </dgm:t>
    </dgm:pt>
    <dgm:pt modelId="{31787657-5074-49CE-852A-FF5D53F205EE}">
      <dgm:prSet phldrT="[Text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2015AFB-F405-4BA8-97F4-01ECE7AA779D}" type="sibTrans" cxnId="{25E7710B-DE75-4D1B-8C03-C72AFCEA2946}">
      <dgm:prSet/>
      <dgm:spPr/>
      <dgm:t>
        <a:bodyPr/>
        <a:lstStyle/>
        <a:p>
          <a:endParaRPr lang="cs-CZ"/>
        </a:p>
      </dgm:t>
    </dgm:pt>
    <dgm:pt modelId="{171CF91E-6BD2-4EA6-A3E0-002D64BCBA4E}" type="parTrans" cxnId="{25E7710B-DE75-4D1B-8C03-C72AFCEA2946}">
      <dgm:prSet/>
      <dgm:spPr/>
      <dgm:t>
        <a:bodyPr/>
        <a:lstStyle/>
        <a:p>
          <a:endParaRPr lang="cs-CZ"/>
        </a:p>
      </dgm:t>
    </dgm:pt>
    <dgm:pt modelId="{A3C17CD3-CFA4-42EC-8772-068CE15F8BD6}" type="pres">
      <dgm:prSet presAssocID="{358EABE1-3A67-49FC-9C15-2106B7FC9FBF}" presName="CompostProcess" presStyleCnt="0">
        <dgm:presLayoutVars>
          <dgm:dir/>
          <dgm:resizeHandles val="exact"/>
        </dgm:presLayoutVars>
      </dgm:prSet>
      <dgm:spPr/>
    </dgm:pt>
    <dgm:pt modelId="{F22DDDC4-3173-4C0F-BE0E-37BE0321AF41}" type="pres">
      <dgm:prSet presAssocID="{358EABE1-3A67-49FC-9C15-2106B7FC9FBF}" presName="arrow" presStyleLbl="bgShp" presStyleIdx="0" presStyleCnt="1"/>
      <dgm:spPr/>
    </dgm:pt>
    <dgm:pt modelId="{6BAF66EC-8381-42A9-8234-AEF6F7437BC5}" type="pres">
      <dgm:prSet presAssocID="{358EABE1-3A67-49FC-9C15-2106B7FC9FBF}" presName="linearProcess" presStyleCnt="0"/>
      <dgm:spPr/>
    </dgm:pt>
    <dgm:pt modelId="{E3032428-6F28-4E45-85CB-C0E7454B3EE4}" type="pres">
      <dgm:prSet presAssocID="{AC8277D4-3B60-45FD-B618-8F16FD650C15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01CE21-2BEE-4996-9568-6ADE77D6144B}" type="pres">
      <dgm:prSet presAssocID="{343FAB8B-4905-434C-BD7E-EB8822FC598A}" presName="sibTrans" presStyleCnt="0"/>
      <dgm:spPr/>
    </dgm:pt>
    <dgm:pt modelId="{C55A43BC-C0A4-476A-876C-D56B109B36F8}" type="pres">
      <dgm:prSet presAssocID="{3E577CAA-A584-442E-9279-F451EEEE6AE9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A79B41-0406-4FA7-8C01-5FAA3DB198B8}" type="pres">
      <dgm:prSet presAssocID="{2EA9C5DD-69A7-4C03-AA6E-17CB143B07F7}" presName="sibTrans" presStyleCnt="0"/>
      <dgm:spPr/>
    </dgm:pt>
    <dgm:pt modelId="{17F0AFDC-5A37-4464-B30C-8C28362AFEDE}" type="pres">
      <dgm:prSet presAssocID="{B0BDCD74-ADB1-450C-9E54-51B00DE95B1D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B86B28-A6B6-4510-94D3-E0B35EE19776}" type="pres">
      <dgm:prSet presAssocID="{5DD6CAF1-9EB4-40CF-A55A-3BA7DB7DC27A}" presName="sibTrans" presStyleCnt="0"/>
      <dgm:spPr/>
    </dgm:pt>
    <dgm:pt modelId="{CCBC3408-500E-410E-9292-D4B223E96DB2}" type="pres">
      <dgm:prSet presAssocID="{31787657-5074-49CE-852A-FF5D53F205EE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E7710B-DE75-4D1B-8C03-C72AFCEA2946}" srcId="{358EABE1-3A67-49FC-9C15-2106B7FC9FBF}" destId="{31787657-5074-49CE-852A-FF5D53F205EE}" srcOrd="3" destOrd="0" parTransId="{171CF91E-6BD2-4EA6-A3E0-002D64BCBA4E}" sibTransId="{62015AFB-F405-4BA8-97F4-01ECE7AA779D}"/>
    <dgm:cxn modelId="{DC0BEB2B-D771-48D3-B39E-18A1C30C88B3}" type="presOf" srcId="{31787657-5074-49CE-852A-FF5D53F205EE}" destId="{CCBC3408-500E-410E-9292-D4B223E96DB2}" srcOrd="0" destOrd="0" presId="urn:microsoft.com/office/officeart/2005/8/layout/hProcess9"/>
    <dgm:cxn modelId="{FC720085-48E9-4303-A182-C82029CB2DFA}" srcId="{358EABE1-3A67-49FC-9C15-2106B7FC9FBF}" destId="{AC8277D4-3B60-45FD-B618-8F16FD650C15}" srcOrd="0" destOrd="0" parTransId="{30C40471-668A-4F7C-8A56-E3E865415396}" sibTransId="{343FAB8B-4905-434C-BD7E-EB8822FC598A}"/>
    <dgm:cxn modelId="{9734674B-C7D9-4037-81A7-00FED9821A74}" type="presOf" srcId="{AC8277D4-3B60-45FD-B618-8F16FD650C15}" destId="{E3032428-6F28-4E45-85CB-C0E7454B3EE4}" srcOrd="0" destOrd="0" presId="urn:microsoft.com/office/officeart/2005/8/layout/hProcess9"/>
    <dgm:cxn modelId="{16EB2D3E-FB4B-4B14-8D9B-CADB36555874}" srcId="{358EABE1-3A67-49FC-9C15-2106B7FC9FBF}" destId="{3E577CAA-A584-442E-9279-F451EEEE6AE9}" srcOrd="1" destOrd="0" parTransId="{77CFCF08-E68F-4260-80EB-3EC71A55A2A1}" sibTransId="{2EA9C5DD-69A7-4C03-AA6E-17CB143B07F7}"/>
    <dgm:cxn modelId="{F6D59F3B-9E17-40C5-B77A-8831F91F064E}" type="presOf" srcId="{358EABE1-3A67-49FC-9C15-2106B7FC9FBF}" destId="{A3C17CD3-CFA4-42EC-8772-068CE15F8BD6}" srcOrd="0" destOrd="0" presId="urn:microsoft.com/office/officeart/2005/8/layout/hProcess9"/>
    <dgm:cxn modelId="{F4A0775B-4775-471E-9251-BF21B827E384}" srcId="{358EABE1-3A67-49FC-9C15-2106B7FC9FBF}" destId="{B0BDCD74-ADB1-450C-9E54-51B00DE95B1D}" srcOrd="2" destOrd="0" parTransId="{6D41E876-2D90-434B-8506-3DFD5A5AE4EA}" sibTransId="{5DD6CAF1-9EB4-40CF-A55A-3BA7DB7DC27A}"/>
    <dgm:cxn modelId="{D1556DE0-719D-4953-A86B-57DC1ACA6E82}" type="presOf" srcId="{3E577CAA-A584-442E-9279-F451EEEE6AE9}" destId="{C55A43BC-C0A4-476A-876C-D56B109B36F8}" srcOrd="0" destOrd="0" presId="urn:microsoft.com/office/officeart/2005/8/layout/hProcess9"/>
    <dgm:cxn modelId="{4FA57C1D-62C4-4A4F-AF00-B21777E7617C}" type="presOf" srcId="{B0BDCD74-ADB1-450C-9E54-51B00DE95B1D}" destId="{17F0AFDC-5A37-4464-B30C-8C28362AFEDE}" srcOrd="0" destOrd="0" presId="urn:microsoft.com/office/officeart/2005/8/layout/hProcess9"/>
    <dgm:cxn modelId="{60AC2674-0800-496A-AE72-B24567E2F9CD}" type="presParOf" srcId="{A3C17CD3-CFA4-42EC-8772-068CE15F8BD6}" destId="{F22DDDC4-3173-4C0F-BE0E-37BE0321AF41}" srcOrd="0" destOrd="0" presId="urn:microsoft.com/office/officeart/2005/8/layout/hProcess9"/>
    <dgm:cxn modelId="{4A1A6BFA-4081-44DD-811D-011C88B7A5AA}" type="presParOf" srcId="{A3C17CD3-CFA4-42EC-8772-068CE15F8BD6}" destId="{6BAF66EC-8381-42A9-8234-AEF6F7437BC5}" srcOrd="1" destOrd="0" presId="urn:microsoft.com/office/officeart/2005/8/layout/hProcess9"/>
    <dgm:cxn modelId="{CC13A1D6-903F-47AA-ADB9-A574BE334D32}" type="presParOf" srcId="{6BAF66EC-8381-42A9-8234-AEF6F7437BC5}" destId="{E3032428-6F28-4E45-85CB-C0E7454B3EE4}" srcOrd="0" destOrd="0" presId="urn:microsoft.com/office/officeart/2005/8/layout/hProcess9"/>
    <dgm:cxn modelId="{24DB6CC0-880F-4EFA-802E-6107C67E15E0}" type="presParOf" srcId="{6BAF66EC-8381-42A9-8234-AEF6F7437BC5}" destId="{C101CE21-2BEE-4996-9568-6ADE77D6144B}" srcOrd="1" destOrd="0" presId="urn:microsoft.com/office/officeart/2005/8/layout/hProcess9"/>
    <dgm:cxn modelId="{7A3B96C9-6F26-4E60-A1B8-D69EAB9E26D0}" type="presParOf" srcId="{6BAF66EC-8381-42A9-8234-AEF6F7437BC5}" destId="{C55A43BC-C0A4-476A-876C-D56B109B36F8}" srcOrd="2" destOrd="0" presId="urn:microsoft.com/office/officeart/2005/8/layout/hProcess9"/>
    <dgm:cxn modelId="{BBBCE5E5-F01D-4C60-8344-7CC91BA7D8BD}" type="presParOf" srcId="{6BAF66EC-8381-42A9-8234-AEF6F7437BC5}" destId="{C4A79B41-0406-4FA7-8C01-5FAA3DB198B8}" srcOrd="3" destOrd="0" presId="urn:microsoft.com/office/officeart/2005/8/layout/hProcess9"/>
    <dgm:cxn modelId="{5794E9A9-42FB-4BCE-8A44-C598D4B52EE9}" type="presParOf" srcId="{6BAF66EC-8381-42A9-8234-AEF6F7437BC5}" destId="{17F0AFDC-5A37-4464-B30C-8C28362AFEDE}" srcOrd="4" destOrd="0" presId="urn:microsoft.com/office/officeart/2005/8/layout/hProcess9"/>
    <dgm:cxn modelId="{C2AC8CBD-862C-42E8-A786-D05A6187FAC6}" type="presParOf" srcId="{6BAF66EC-8381-42A9-8234-AEF6F7437BC5}" destId="{F9B86B28-A6B6-4510-94D3-E0B35EE19776}" srcOrd="5" destOrd="0" presId="urn:microsoft.com/office/officeart/2005/8/layout/hProcess9"/>
    <dgm:cxn modelId="{F7789F3D-B9E7-44FE-BACA-46FB35182F47}" type="presParOf" srcId="{6BAF66EC-8381-42A9-8234-AEF6F7437BC5}" destId="{CCBC3408-500E-410E-9292-D4B223E96DB2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E17EB9-AF5D-4A63-9AE8-3DF523CE893B}">
      <dsp:nvSpPr>
        <dsp:cNvPr id="0" name=""/>
        <dsp:cNvSpPr/>
      </dsp:nvSpPr>
      <dsp:spPr>
        <a:xfrm rot="5400000">
          <a:off x="5006768" y="-1894540"/>
          <a:ext cx="1178718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SLOŽENÉ OČI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1 PÁR TYKADEL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ÚSTNÍ ÚSTROJÍ </a:t>
          </a:r>
          <a:endParaRPr lang="cs-CZ" sz="2100" kern="1200" dirty="0"/>
        </a:p>
      </dsp:txBody>
      <dsp:txXfrm rot="5400000">
        <a:off x="5006768" y="-1894540"/>
        <a:ext cx="1178718" cy="5266944"/>
      </dsp:txXfrm>
    </dsp:sp>
    <dsp:sp modelId="{F00FF017-FBE6-4736-B7A4-8860F302975F}">
      <dsp:nvSpPr>
        <dsp:cNvPr id="0" name=""/>
        <dsp:cNvSpPr/>
      </dsp:nvSpPr>
      <dsp:spPr>
        <a:xfrm>
          <a:off x="0" y="2232"/>
          <a:ext cx="2962656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HLAVA</a:t>
          </a:r>
          <a:endParaRPr lang="cs-CZ" sz="4100" kern="1200" dirty="0"/>
        </a:p>
      </dsp:txBody>
      <dsp:txXfrm>
        <a:off x="0" y="2232"/>
        <a:ext cx="2962656" cy="1473398"/>
      </dsp:txXfrm>
    </dsp:sp>
    <dsp:sp modelId="{9B1655A2-B457-4A83-83D9-51089FA844A3}">
      <dsp:nvSpPr>
        <dsp:cNvPr id="0" name=""/>
        <dsp:cNvSpPr/>
      </dsp:nvSpPr>
      <dsp:spPr>
        <a:xfrm rot="5400000">
          <a:off x="5006768" y="-347472"/>
          <a:ext cx="1178718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2 PÁRY BLANITÝCH KŘÍDEL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3 PÁRY KONČETIN</a:t>
          </a:r>
          <a:endParaRPr lang="cs-CZ" sz="2100" kern="1200" dirty="0"/>
        </a:p>
      </dsp:txBody>
      <dsp:txXfrm rot="5400000">
        <a:off x="5006768" y="-347472"/>
        <a:ext cx="1178718" cy="5266944"/>
      </dsp:txXfrm>
    </dsp:sp>
    <dsp:sp modelId="{31F5B8C9-8393-4A23-8E80-5328E466C8A3}">
      <dsp:nvSpPr>
        <dsp:cNvPr id="0" name=""/>
        <dsp:cNvSpPr/>
      </dsp:nvSpPr>
      <dsp:spPr>
        <a:xfrm>
          <a:off x="0" y="1549300"/>
          <a:ext cx="2962656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HRUĎ</a:t>
          </a:r>
          <a:endParaRPr lang="cs-CZ" sz="4100" kern="1200" dirty="0"/>
        </a:p>
      </dsp:txBody>
      <dsp:txXfrm>
        <a:off x="0" y="1549300"/>
        <a:ext cx="2962656" cy="1473398"/>
      </dsp:txXfrm>
    </dsp:sp>
    <dsp:sp modelId="{4463D54F-0F15-4EE7-8257-2636E1968CCC}">
      <dsp:nvSpPr>
        <dsp:cNvPr id="0" name=""/>
        <dsp:cNvSpPr/>
      </dsp:nvSpPr>
      <dsp:spPr>
        <a:xfrm>
          <a:off x="0" y="3096369"/>
          <a:ext cx="2962656" cy="147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ZADEČEK</a:t>
          </a:r>
          <a:endParaRPr lang="cs-CZ" sz="4100" kern="1200" dirty="0"/>
        </a:p>
      </dsp:txBody>
      <dsp:txXfrm>
        <a:off x="0" y="3096369"/>
        <a:ext cx="2962656" cy="147339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EEF90C4-E27E-4EA3-BA1D-CD3F17F0B170}">
      <dsp:nvSpPr>
        <dsp:cNvPr id="0" name=""/>
        <dsp:cNvSpPr/>
      </dsp:nvSpPr>
      <dsp:spPr>
        <a:xfrm>
          <a:off x="561662" y="0"/>
          <a:ext cx="6365507" cy="5361459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C93AD9-F2BF-40E5-9F7A-2B091FFAC01F}">
      <dsp:nvSpPr>
        <dsp:cNvPr id="0" name=""/>
        <dsp:cNvSpPr/>
      </dsp:nvSpPr>
      <dsp:spPr>
        <a:xfrm>
          <a:off x="2559" y="1608437"/>
          <a:ext cx="1663047" cy="2144583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VAJÍČKO</a:t>
          </a:r>
          <a:endParaRPr lang="cs-CZ" sz="2000" kern="1200" dirty="0"/>
        </a:p>
      </dsp:txBody>
      <dsp:txXfrm>
        <a:off x="2559" y="1608437"/>
        <a:ext cx="1663047" cy="2144583"/>
      </dsp:txXfrm>
    </dsp:sp>
    <dsp:sp modelId="{4F3AFBA4-CEBF-4D6C-B231-64C25C2E179C}">
      <dsp:nvSpPr>
        <dsp:cNvPr id="0" name=""/>
        <dsp:cNvSpPr/>
      </dsp:nvSpPr>
      <dsp:spPr>
        <a:xfrm>
          <a:off x="1942781" y="1608437"/>
          <a:ext cx="1663047" cy="2144583"/>
        </a:xfrm>
        <a:prstGeom prst="roundRect">
          <a:avLst/>
        </a:prstGeom>
        <a:solidFill>
          <a:schemeClr val="accent2">
            <a:shade val="80000"/>
            <a:hueOff val="220023"/>
            <a:satOff val="-2877"/>
            <a:lumOff val="1050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LARVA</a:t>
          </a:r>
          <a:endParaRPr lang="cs-CZ" sz="2000" kern="1200" dirty="0"/>
        </a:p>
      </dsp:txBody>
      <dsp:txXfrm>
        <a:off x="1942781" y="1608437"/>
        <a:ext cx="1663047" cy="2144583"/>
      </dsp:txXfrm>
    </dsp:sp>
    <dsp:sp modelId="{06D29680-8088-4E54-A99F-E3B84C8FAA0D}">
      <dsp:nvSpPr>
        <dsp:cNvPr id="0" name=""/>
        <dsp:cNvSpPr/>
      </dsp:nvSpPr>
      <dsp:spPr>
        <a:xfrm>
          <a:off x="3883003" y="1608437"/>
          <a:ext cx="1663047" cy="2144583"/>
        </a:xfrm>
        <a:prstGeom prst="roundRect">
          <a:avLst/>
        </a:prstGeom>
        <a:solidFill>
          <a:schemeClr val="accent2">
            <a:shade val="80000"/>
            <a:hueOff val="440046"/>
            <a:satOff val="-5754"/>
            <a:lumOff val="2101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KUKLA</a:t>
          </a:r>
          <a:endParaRPr lang="cs-CZ" sz="2000" kern="1200" dirty="0"/>
        </a:p>
      </dsp:txBody>
      <dsp:txXfrm>
        <a:off x="3883003" y="1608437"/>
        <a:ext cx="1663047" cy="2144583"/>
      </dsp:txXfrm>
    </dsp:sp>
    <dsp:sp modelId="{A89AAFF5-5DCF-45FA-A2AA-AB2AB21727E7}">
      <dsp:nvSpPr>
        <dsp:cNvPr id="0" name=""/>
        <dsp:cNvSpPr/>
      </dsp:nvSpPr>
      <dsp:spPr>
        <a:xfrm>
          <a:off x="5823225" y="1608437"/>
          <a:ext cx="1663047" cy="2144583"/>
        </a:xfrm>
        <a:prstGeom prst="roundRect">
          <a:avLst/>
        </a:prstGeom>
        <a:solidFill>
          <a:schemeClr val="accent2">
            <a:shade val="80000"/>
            <a:hueOff val="660070"/>
            <a:satOff val="-8631"/>
            <a:lumOff val="3151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DOSPĚLEC</a:t>
          </a:r>
          <a:endParaRPr lang="cs-CZ" sz="1800" kern="1200" dirty="0"/>
        </a:p>
      </dsp:txBody>
      <dsp:txXfrm>
        <a:off x="5823225" y="1608437"/>
        <a:ext cx="1663047" cy="214458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22DDDC4-3173-4C0F-BE0E-37BE0321AF41}">
      <dsp:nvSpPr>
        <dsp:cNvPr id="0" name=""/>
        <dsp:cNvSpPr/>
      </dsp:nvSpPr>
      <dsp:spPr>
        <a:xfrm>
          <a:off x="617219" y="0"/>
          <a:ext cx="6995160" cy="557688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32428-6F28-4E45-85CB-C0E7454B3EE4}">
      <dsp:nvSpPr>
        <dsp:cNvPr id="0" name=""/>
        <dsp:cNvSpPr/>
      </dsp:nvSpPr>
      <dsp:spPr>
        <a:xfrm>
          <a:off x="6178" y="1673066"/>
          <a:ext cx="1897293" cy="22307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vajíčko</a:t>
          </a:r>
          <a:endParaRPr lang="cs-CZ" sz="3300" kern="1200" dirty="0"/>
        </a:p>
      </dsp:txBody>
      <dsp:txXfrm>
        <a:off x="6178" y="1673066"/>
        <a:ext cx="1897293" cy="2230755"/>
      </dsp:txXfrm>
    </dsp:sp>
    <dsp:sp modelId="{C55A43BC-C0A4-476A-876C-D56B109B36F8}">
      <dsp:nvSpPr>
        <dsp:cNvPr id="0" name=""/>
        <dsp:cNvSpPr/>
      </dsp:nvSpPr>
      <dsp:spPr>
        <a:xfrm>
          <a:off x="2112828" y="1673066"/>
          <a:ext cx="1897293" cy="2230755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2112828" y="1673066"/>
        <a:ext cx="1897293" cy="2230755"/>
      </dsp:txXfrm>
    </dsp:sp>
    <dsp:sp modelId="{17F0AFDC-5A37-4464-B30C-8C28362AFEDE}">
      <dsp:nvSpPr>
        <dsp:cNvPr id="0" name=""/>
        <dsp:cNvSpPr/>
      </dsp:nvSpPr>
      <dsp:spPr>
        <a:xfrm>
          <a:off x="4219478" y="1673066"/>
          <a:ext cx="1897293" cy="2230755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4219478" y="1673066"/>
        <a:ext cx="1897293" cy="2230755"/>
      </dsp:txXfrm>
    </dsp:sp>
    <dsp:sp modelId="{CCBC3408-500E-410E-9292-D4B223E96DB2}">
      <dsp:nvSpPr>
        <dsp:cNvPr id="0" name=""/>
        <dsp:cNvSpPr/>
      </dsp:nvSpPr>
      <dsp:spPr>
        <a:xfrm>
          <a:off x="6326128" y="1673066"/>
          <a:ext cx="1897293" cy="2230755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>
        <a:off x="6326128" y="1673066"/>
        <a:ext cx="1897293" cy="2230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61AF66-2536-4D60-B354-70541317B861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C46EF-3577-4D95-A8A9-6FB81F4A97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C46EF-3577-4D95-A8A9-6FB81F4A97B0}" type="slidenum">
              <a:rPr lang="cs-CZ" smtClean="0"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e/Butterfly_tongue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1/Lagarta2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pollo_butterfly.JPG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e/Butterfly_tongue.jpg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pollo_butterfly.JPG" TargetMode="External"/><Relationship Id="rId3" Type="http://schemas.openxmlformats.org/officeDocument/2006/relationships/hyperlink" Target="http://upload.wikimedia.org/wikipedia/commons/e/ee/Butterfly_tongue.jpg" TargetMode="External"/><Relationship Id="rId7" Type="http://schemas.openxmlformats.org/officeDocument/2006/relationships/hyperlink" Target="http://cs.wikipedia.org/wiki/Soubor:Aglais_urticae_brok_beentree.jpg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llo,_bald_bin_ich_da_(Aglais_urticae).jpg" TargetMode="External"/><Relationship Id="rId5" Type="http://schemas.openxmlformats.org/officeDocument/2006/relationships/hyperlink" Target="http://cs.wikipedia.org/wiki/Soubor:IMG_0368_caterpillar.jpg" TargetMode="External"/><Relationship Id="rId4" Type="http://schemas.openxmlformats.org/officeDocument/2006/relationships/hyperlink" Target="http://upload.wikimedia.org/wikipedia/commons/a/a1/Lagart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VY_52_INOVACE_15_1_DENNÍ MOTÝLI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Popisování stavby těla, typického ústního ústrojí, významu šupinek na křídlech. Rozlišování a pojmenovávání hlavních druhů denních </a:t>
            </a:r>
            <a:r>
              <a:rPr lang="cs-CZ" sz="1700" smtClean="0"/>
              <a:t>motýlů. </a:t>
            </a:r>
            <a:r>
              <a:rPr lang="cs-CZ" sz="1700" dirty="0" smtClean="0"/>
              <a:t>Zápis do sešitu. Opakování probraného učiva.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24.4.2012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24.4.2012 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DENNÍ MOTÝLI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ŘÁD HMYZU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STAVBA TĚLA: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00FF017-FBE6-4736-B7A4-8860F3029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graphicEl>
                                              <a:dgm id="{F00FF017-FBE6-4736-B7A4-8860F3029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graphicEl>
                                              <a:dgm id="{F00FF017-FBE6-4736-B7A4-8860F3029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1F5B8C9-8393-4A23-8E80-5328E466C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graphicEl>
                                              <a:dgm id="{31F5B8C9-8393-4A23-8E80-5328E466C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graphicEl>
                                              <a:dgm id="{31F5B8C9-8393-4A23-8E80-5328E466C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463D54F-0F15-4EE7-8257-2636E1968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graphicEl>
                                              <a:dgm id="{4463D54F-0F15-4EE7-8257-2636E1968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graphicEl>
                                              <a:dgm id="{4463D54F-0F15-4EE7-8257-2636E1968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8E17EB9-AF5D-4A63-9AE8-3DF523CE89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graphicEl>
                                              <a:dgm id="{A8E17EB9-AF5D-4A63-9AE8-3DF523CE89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graphicEl>
                                              <a:dgm id="{A8E17EB9-AF5D-4A63-9AE8-3DF523CE89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B1655A2-B457-4A83-83D9-51089FA8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graphicEl>
                                              <a:dgm id="{9B1655A2-B457-4A83-83D9-51089FA8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graphicEl>
                                              <a:dgm id="{9B1655A2-B457-4A83-83D9-51089FA8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KŘÍDLA: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/>
              <a:t>KŘÍDLA JSOU POKRYTA ŠUPINKAMI</a:t>
            </a:r>
          </a:p>
          <a:p>
            <a:pPr algn="ctr"/>
            <a:r>
              <a:rPr lang="cs-CZ" sz="4000" dirty="0" smtClean="0"/>
              <a:t>ŠUPINKY JSOU USPOŘÁDÁNY JAKO TAŠKY NA STŘEŠE</a:t>
            </a:r>
          </a:p>
          <a:p>
            <a:pPr algn="ctr"/>
            <a:r>
              <a:rPr lang="cs-CZ" sz="4000" dirty="0" smtClean="0"/>
              <a:t>UVNITŘ ŠUPINEK JE BARVIVO</a:t>
            </a:r>
          </a:p>
          <a:p>
            <a:pPr algn="ctr"/>
            <a:r>
              <a:rPr lang="cs-CZ" sz="4000" dirty="0" smtClean="0"/>
              <a:t>BARVA KŘÍDEL VZNIKÁ PRŮCHODEM A LOMEM SVĚTLA V ŠUPINKÁCH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VÝZNAM ŠUPINEK: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MASKOVÁNÍ (MIMIKRY)</a:t>
            </a:r>
          </a:p>
          <a:p>
            <a:pPr algn="ctr">
              <a:buNone/>
            </a:pPr>
            <a:endParaRPr lang="cs-CZ" sz="4000" dirty="0" smtClean="0"/>
          </a:p>
          <a:p>
            <a:pPr algn="ctr"/>
            <a:r>
              <a:rPr lang="cs-CZ" sz="4000" dirty="0" smtClean="0"/>
              <a:t>ZASTRAŠOVÁNÍ NEPŘÍTELE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4000" dirty="0" smtClean="0"/>
              <a:t>ROZEZNÁNÍ PŘÍSLUŠNÍKŮ STEJNÉHO DRUHU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ÚSTNÍ ÚSTROJÍ: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SACÍ -&gt; </a:t>
            </a:r>
            <a:r>
              <a:rPr lang="cs-CZ" b="1" dirty="0" smtClean="0"/>
              <a:t>SOSÁK</a:t>
            </a:r>
          </a:p>
          <a:p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POTRAVA: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smtClean="0"/>
              <a:t>NEKTAR</a:t>
            </a:r>
          </a:p>
          <a:p>
            <a:pPr>
              <a:buNone/>
            </a:pPr>
            <a:r>
              <a:rPr lang="cs-CZ" b="1" dirty="0" smtClean="0"/>
              <a:t>důležití opylovači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Soubor:Butterfly tongue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628800"/>
            <a:ext cx="4824576" cy="3468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740352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ROZMNOŽOVÁNÍ: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4149080"/>
            <a:ext cx="4038600" cy="197708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VÝVIN NEPŘÍMÝ S PROMĚNOU DOKONALOU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1835696" y="764704"/>
          <a:ext cx="7488832" cy="5361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39552" y="206084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STÁDIA: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EEF90C4-E27E-4EA3-BA1D-CD3F17F0B1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graphicEl>
                                              <a:dgm id="{1EEF90C4-E27E-4EA3-BA1D-CD3F17F0B1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graphicEl>
                                              <a:dgm id="{1EEF90C4-E27E-4EA3-BA1D-CD3F17F0B1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9C93AD9-F2BF-40E5-9F7A-2B091FFAC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graphicEl>
                                              <a:dgm id="{99C93AD9-F2BF-40E5-9F7A-2B091FFAC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graphicEl>
                                              <a:dgm id="{99C93AD9-F2BF-40E5-9F7A-2B091FFAC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F3AFBA4-CEBF-4D6C-B231-64C25C2E17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graphicEl>
                                              <a:dgm id="{4F3AFBA4-CEBF-4D6C-B231-64C25C2E17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graphicEl>
                                              <a:dgm id="{4F3AFBA4-CEBF-4D6C-B231-64C25C2E17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6D29680-8088-4E54-A99F-E3B84C8FA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graphicEl>
                                              <a:dgm id="{06D29680-8088-4E54-A99F-E3B84C8FA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graphicEl>
                                              <a:dgm id="{06D29680-8088-4E54-A99F-E3B84C8FA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89AAFF5-5DCF-45FA-A2AA-AB2AB21727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graphicEl>
                                              <a:dgm id="{A89AAFF5-5DCF-45FA-A2AA-AB2AB21727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graphicEl>
                                              <a:dgm id="{A89AAFF5-5DCF-45FA-A2AA-AB2AB21727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  <p:bldGraphic spid="9" grpId="0">
        <p:bldSub>
          <a:bldDgm bld="one"/>
        </p:bldSub>
      </p:bldGraphic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549275"/>
          <a:ext cx="8229600" cy="5576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012160" y="54452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Obr.3,4,5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22DDDC4-3173-4C0F-BE0E-37BE0321A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F22DDDC4-3173-4C0F-BE0E-37BE0321A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F22DDDC4-3173-4C0F-BE0E-37BE0321A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3032428-6F28-4E45-85CB-C0E7454B3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E3032428-6F28-4E45-85CB-C0E7454B3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E3032428-6F28-4E45-85CB-C0E7454B3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55A43BC-C0A4-476A-876C-D56B109B3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C55A43BC-C0A4-476A-876C-D56B109B3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C55A43BC-C0A4-476A-876C-D56B109B3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F0AFDC-5A37-4464-B30C-8C28362AFE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17F0AFDC-5A37-4464-B30C-8C28362AFE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17F0AFDC-5A37-4464-B30C-8C28362AFE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CBC3408-500E-410E-9292-D4B223E96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CCBC3408-500E-410E-9292-D4B223E96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CCBC3408-500E-410E-9292-D4B223E96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LARVA se nazývá: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sz="4000" b="1" dirty="0" smtClean="0"/>
              <a:t>HOUSENKA</a:t>
            </a:r>
          </a:p>
          <a:p>
            <a:pPr>
              <a:buNone/>
            </a:pPr>
            <a:endParaRPr lang="cs-CZ" sz="4000" b="1" dirty="0" smtClean="0"/>
          </a:p>
          <a:p>
            <a:r>
              <a:rPr lang="cs-CZ" dirty="0" smtClean="0"/>
              <a:t>ÚSTNÍ ÚSTROJÍ:</a:t>
            </a:r>
          </a:p>
          <a:p>
            <a:pPr>
              <a:buNone/>
            </a:pPr>
            <a:r>
              <a:rPr lang="cs-CZ" dirty="0" smtClean="0"/>
              <a:t>KOUSACÍ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POTRAVA: </a:t>
            </a:r>
          </a:p>
          <a:p>
            <a:pPr>
              <a:buNone/>
            </a:pPr>
            <a:r>
              <a:rPr lang="cs-CZ" dirty="0" smtClean="0"/>
              <a:t>BÝLOŽRAVEC </a:t>
            </a:r>
            <a:r>
              <a:rPr lang="cs-CZ" dirty="0" smtClean="0"/>
              <a:t>– př. LISTY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" name="Zástupný symbol pro obsah 7" descr="Soubor:Lagarta2.jpg">
            <a:hlinkClick r:id="rId3"/>
          </p:cNvPr>
          <p:cNvPicPr>
            <a:picLocks noGrp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4648200" y="2470944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164288" y="55172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DENNÍ MOTÝLI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JAK POZNÁME DENNÍHO MOTÝLA? </a:t>
            </a:r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/>
              <a:t>PESTRÉ ZBARVENÍ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4000" dirty="0" smtClean="0"/>
              <a:t>KONCE TYKADEL MAJÍ ZAKONČENY PALIČKOU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Babočka admirál</a:t>
            </a:r>
            <a:endParaRPr lang="cs-CZ" dirty="0"/>
          </a:p>
        </p:txBody>
      </p:sp>
      <p:pic>
        <p:nvPicPr>
          <p:cNvPr id="18434" name="Picture 2" descr="E:\obrázky druhů organismů (od Renči)\6. třída\členovci\hmyz, dok\motýli\babočka admirál (2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25048" y="1882775"/>
            <a:ext cx="6093904" cy="457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64288" y="63093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Babočka paví oko</a:t>
            </a:r>
            <a:endParaRPr lang="cs-CZ" dirty="0"/>
          </a:p>
        </p:txBody>
      </p:sp>
      <p:pic>
        <p:nvPicPr>
          <p:cNvPr id="19458" name="Picture 2" descr="E:\obrázky druhů organismů (od Renči)\6. třída\členovci\hmyz, dok\motýli\babočka paví oko a kolotočník ozdobný (3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48245" y="1905635"/>
            <a:ext cx="6047509" cy="4526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236296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Babočka kopřivová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Babočka bodláková</a:t>
            </a:r>
            <a:endParaRPr lang="cs-CZ" dirty="0"/>
          </a:p>
        </p:txBody>
      </p:sp>
      <p:pic>
        <p:nvPicPr>
          <p:cNvPr id="20482" name="Picture 2" descr="E:\obrázky druhů organismů (od Renči)\6. třída\členovci\hmyz, dok\motýli\babočka kopřivová (1)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320183" y="290513"/>
            <a:ext cx="2262584" cy="3017837"/>
          </a:xfrm>
          <a:prstGeom prst="rect">
            <a:avLst/>
          </a:prstGeom>
          <a:noFill/>
        </p:spPr>
      </p:pic>
      <p:pic>
        <p:nvPicPr>
          <p:cNvPr id="20483" name="Picture 3" descr="E:\obrázky druhů organismů (od Renči)\6. třída\členovci\hmyz, dok\motýli\babočka bodláková u Šance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3439584" y="3427413"/>
            <a:ext cx="4023782" cy="301783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771800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328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Bělásek zelný</a:t>
            </a:r>
            <a:endParaRPr lang="cs-CZ" dirty="0"/>
          </a:p>
        </p:txBody>
      </p:sp>
      <p:pic>
        <p:nvPicPr>
          <p:cNvPr id="21506" name="Picture 2" descr="E:\obrázky druhů organismů (od Renči)\6. třída\členovci\hmyz, dok\motýli\bělásek zelný, samička (1)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7200" y="2470944"/>
            <a:ext cx="4038600" cy="3028950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Housenka běláska zelného patří mezi škůdce hospodářských plodin.</a:t>
            </a:r>
          </a:p>
          <a:p>
            <a:r>
              <a:rPr lang="cs-CZ" dirty="0" smtClean="0"/>
              <a:t>V dnešní době je jejich výskyt minimální.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19872" y="544522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Žluťásek řešetlákový</a:t>
            </a:r>
            <a:endParaRPr lang="cs-CZ" dirty="0"/>
          </a:p>
        </p:txBody>
      </p:sp>
      <p:pic>
        <p:nvPicPr>
          <p:cNvPr id="22530" name="Picture 2" descr="E:\obrázky druhů organismů (od Renči)\6. třída\členovci\hmyz, dok\motýli\žluťásek řešetlákový, sameček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54480" y="1905635"/>
            <a:ext cx="6035040" cy="4526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04248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Perleťovec fialkový</a:t>
            </a:r>
            <a:endParaRPr lang="cs-CZ" dirty="0"/>
          </a:p>
        </p:txBody>
      </p:sp>
      <p:pic>
        <p:nvPicPr>
          <p:cNvPr id="23554" name="Picture 2" descr="E:\obrázky druhů organismů (od Renči)\6. třída\členovci\hmyz, dok\motýli\perleťovec fialkový (2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48245" y="1905635"/>
            <a:ext cx="6047509" cy="4526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660232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Modrásek jetelový</a:t>
            </a:r>
            <a:endParaRPr lang="cs-CZ" dirty="0"/>
          </a:p>
        </p:txBody>
      </p:sp>
      <p:pic>
        <p:nvPicPr>
          <p:cNvPr id="24578" name="Picture 2" descr="E:\obrázky druhů organismů (od Renči)\6. třída\členovci\hmyz, dok\motýli\modrásek jetelový (2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2874125" y="1905635"/>
            <a:ext cx="3395749" cy="4526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65212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Otakárek fenyklový</a:t>
            </a:r>
            <a:endParaRPr lang="cs-CZ" dirty="0"/>
          </a:p>
        </p:txBody>
      </p:sp>
      <p:pic>
        <p:nvPicPr>
          <p:cNvPr id="25602" name="Picture 2" descr="E:\obrázky druhů organismů (od Renči)\6. třída\členovci\hmyz, dok\motýli\otakárek fenyklový, Loděnice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54480" y="1905635"/>
            <a:ext cx="6035040" cy="4526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732240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Okáč </a:t>
            </a:r>
            <a:r>
              <a:rPr lang="cs-CZ" dirty="0" err="1" smtClean="0"/>
              <a:t>bojínkový</a:t>
            </a:r>
            <a:endParaRPr lang="cs-CZ" dirty="0"/>
          </a:p>
        </p:txBody>
      </p:sp>
      <p:pic>
        <p:nvPicPr>
          <p:cNvPr id="26627" name="Picture 3" descr="E:\obrázky druhů organismů (od Renči)\6. třída\členovci\hmyz, dok\motýli\okáč bojínkový (1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54480" y="1905635"/>
            <a:ext cx="6035040" cy="45262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88224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Jasoň červenooký – </a:t>
            </a:r>
            <a:r>
              <a:rPr lang="cs-CZ" sz="2000" dirty="0" smtClean="0"/>
              <a:t>ohrožený druh</a:t>
            </a:r>
            <a:endParaRPr lang="cs-CZ" sz="2000" dirty="0"/>
          </a:p>
        </p:txBody>
      </p:sp>
      <p:pic>
        <p:nvPicPr>
          <p:cNvPr id="4" name="Zástupný symbol pro obsah 3" descr="Jasoň červenooký">
            <a:hlinkClick r:id="rId3" tooltip="&quot;Jasoň červenooký&quot;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1988840"/>
            <a:ext cx="5544616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56176" y="58772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110480"/>
            <a:ext cx="8064896" cy="661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ZÁPIS DO SEŠITU: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ŘÁD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MOTÝLI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páry blanitých křídel pokryté šupinkami – význam: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barevnost křídel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ústní ústrojí: sací =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SOSÁK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-&gt;spirálovitě stočený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dirty="0" smtClean="0">
                <a:latin typeface="Calibri" pitchFamily="34" charset="0"/>
                <a:cs typeface="Times New Roman" pitchFamily="18" charset="0"/>
              </a:rPr>
              <a:t>Nákres obrázku sosáku do sešitu str. 77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larvy se nazývají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HOUSENKY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potrava: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housenky – býložravě, dospělci – nektarem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DENNÍ MOTÝLI – pestře zbarvení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druhy: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bělásek zelný, žluťásek řešetlákový, babočka paví oko, babočka admirál,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perleťovci, hnědásci, okáči, modrásci,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otakárek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fenyklový, jasoň červenooký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" name="Obrázek 4" descr="Soubor:Butterfly tongue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420888"/>
            <a:ext cx="151216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Jaké ústní ústrojí mají motýli a čím se živí?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nazývají larvy motýlů?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ústní ústrojí mají housenky a čím se živí?</a:t>
            </a:r>
          </a:p>
          <a:p>
            <a:pPr marL="514350" indent="-514350">
              <a:buAutoNum type="arabicPeriod"/>
            </a:pPr>
            <a:r>
              <a:rPr lang="cs-CZ" dirty="0" smtClean="0"/>
              <a:t>Čím jsou pokryta  křídla motýlů?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význam mají šupinky na křídlech motýlů? </a:t>
            </a:r>
          </a:p>
          <a:p>
            <a:pPr marL="514350" indent="-514350">
              <a:buAutoNum type="arabicPeriod"/>
            </a:pPr>
            <a:r>
              <a:rPr lang="cs-CZ" dirty="0" smtClean="0"/>
              <a:t>Podle obrázku urči druh motýla.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pic>
        <p:nvPicPr>
          <p:cNvPr id="4" name="Picture 2" descr="E:\obrázky druhů organismů (od Renči)\6. třída\členovci\hmyz, dok\motýli\otakárek fenyklový, Loděnic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54480" y="1905635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pic>
        <p:nvPicPr>
          <p:cNvPr id="4" name="Picture 2" descr="E:\obrázky druhů organismů (od Renči)\6. třída\členovci\hmyz, dok\motýli\žluťásek řešetlákový, sameček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54480" y="1905635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pic>
        <p:nvPicPr>
          <p:cNvPr id="4" name="Picture 2" descr="E:\obrázky druhů organismů (od Renči)\6. třída\členovci\hmyz, dok\motýli\bělásek zelný, samička (1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56558" y="1905635"/>
            <a:ext cx="6030884" cy="452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závěrečného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Sací - sosák , nektarem.</a:t>
            </a:r>
          </a:p>
          <a:p>
            <a:pPr marL="514350" indent="-514350">
              <a:buAutoNum type="arabicPeriod"/>
            </a:pPr>
            <a:r>
              <a:rPr lang="cs-CZ" dirty="0" smtClean="0"/>
              <a:t>housenky</a:t>
            </a:r>
          </a:p>
          <a:p>
            <a:pPr marL="514350" indent="-514350">
              <a:buAutoNum type="arabicPeriod"/>
            </a:pPr>
            <a:r>
              <a:rPr lang="cs-CZ" dirty="0" smtClean="0"/>
              <a:t>Kousací, listy.</a:t>
            </a:r>
          </a:p>
          <a:p>
            <a:pPr marL="514350" indent="-514350">
              <a:buAutoNum type="arabicPeriod"/>
            </a:pPr>
            <a:r>
              <a:rPr lang="cs-CZ" dirty="0" smtClean="0"/>
              <a:t>Šupinkami</a:t>
            </a:r>
          </a:p>
          <a:p>
            <a:pPr marL="514350" indent="-514350">
              <a:buAutoNum type="arabicPeriod"/>
            </a:pPr>
            <a:r>
              <a:rPr lang="cs-CZ" dirty="0" smtClean="0"/>
              <a:t>Maskování, zastrašování, rozeznávání příslušníků druhu.</a:t>
            </a:r>
          </a:p>
          <a:p>
            <a:pPr marL="514350" indent="-514350">
              <a:buAutoNum type="arabicPeriod"/>
            </a:pPr>
            <a:r>
              <a:rPr lang="cs-CZ" dirty="0" smtClean="0"/>
              <a:t>Otakárek fenyklový, žluťásek řešetlákový, bělásek zelný.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err="1" smtClean="0"/>
              <a:t>Čabradová</a:t>
            </a:r>
            <a:r>
              <a:rPr lang="cs-CZ" sz="1400" dirty="0" smtClean="0"/>
              <a:t>, V., </a:t>
            </a:r>
            <a:r>
              <a:rPr lang="cs-CZ" sz="1400" dirty="0" err="1" smtClean="0"/>
              <a:t>Hasch</a:t>
            </a:r>
            <a:r>
              <a:rPr lang="cs-CZ" sz="1400" dirty="0" smtClean="0"/>
              <a:t>, F., Přírodopis pro ZŠ a víceletá gymnázia, </a:t>
            </a:r>
            <a:r>
              <a:rPr lang="cs-CZ" sz="1400" dirty="0" err="1" smtClean="0"/>
              <a:t>Fraus</a:t>
            </a:r>
            <a:r>
              <a:rPr lang="cs-CZ" sz="1400" smtClean="0"/>
              <a:t>, 2003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/Cit.2012-04-21/.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dirty="0" smtClean="0"/>
              <a:t>Obr.1 -  </a:t>
            </a:r>
            <a:r>
              <a:rPr lang="cs-CZ" sz="1400" dirty="0" smtClean="0">
                <a:hlinkClick r:id="rId3"/>
              </a:rPr>
              <a:t>http://upload.wikimedia.org/wikipedia/commons/e/ee/Butterfly_tongue.jpg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Obr.2  </a:t>
            </a:r>
            <a:r>
              <a:rPr lang="cs-CZ" sz="1400" dirty="0" smtClean="0">
                <a:hlinkClick r:id="rId4"/>
              </a:rPr>
              <a:t>http://upload.wikimedia.org/wikipedia/commons/a/a1/Lagarta2.jpg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Obr.3  </a:t>
            </a:r>
            <a:r>
              <a:rPr lang="cs-CZ" sz="1400" dirty="0" smtClean="0">
                <a:hlinkClick r:id="rId5"/>
              </a:rPr>
              <a:t>http://cs.wikipedia.org/wiki/Soubor:IMG_0368_caterpillar.jpg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4  </a:t>
            </a:r>
            <a:r>
              <a:rPr lang="cs-CZ" sz="1400" dirty="0" smtClean="0">
                <a:hlinkClick r:id="rId6"/>
              </a:rPr>
              <a:t>http://cs.wikipedia.org/wiki/Soubor:Hallo,_bald_bin_ich_da_(Aglais_urticae).jpg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Obr..5  </a:t>
            </a:r>
            <a:r>
              <a:rPr lang="cs-CZ" sz="1400" dirty="0" smtClean="0">
                <a:hlinkClick r:id="rId7"/>
              </a:rPr>
              <a:t>http://cs.wikipedia.org/wiki/Soubor:Aglais_urticae_brok_beentree.jpg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Obr.15  </a:t>
            </a:r>
            <a:r>
              <a:rPr lang="cs-CZ" sz="1400" dirty="0" smtClean="0">
                <a:hlinkClick r:id="rId8"/>
              </a:rPr>
              <a:t>http://cs.wikipedia.org/wiki/Soubor:Apollo_butterfly.JPG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Obr.6 -14 se souhlasem Renaty Daňkové</a:t>
            </a:r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160</TotalTime>
  <Words>478</Words>
  <Application>Microsoft Office PowerPoint</Application>
  <PresentationFormat>Předvádění na obrazovce (4:3)</PresentationFormat>
  <Paragraphs>186</Paragraphs>
  <Slides>27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Talent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DENNÍ MOTÝLI </vt:lpstr>
      <vt:lpstr>STAVBA TĚLA:</vt:lpstr>
      <vt:lpstr>KŘÍDLA:</vt:lpstr>
      <vt:lpstr>VÝZNAM ŠUPINEK:</vt:lpstr>
      <vt:lpstr>ÚSTNÍ ÚSTROJÍ:</vt:lpstr>
      <vt:lpstr>ROZMNOŽOVÁNÍ:</vt:lpstr>
      <vt:lpstr>Snímek 8</vt:lpstr>
      <vt:lpstr>LARVA se nazývá: </vt:lpstr>
      <vt:lpstr>DENNÍ MOTÝLI</vt:lpstr>
      <vt:lpstr>Babočka admirál</vt:lpstr>
      <vt:lpstr>Babočka paví oko</vt:lpstr>
      <vt:lpstr>Snímek 13</vt:lpstr>
      <vt:lpstr>Bělásek zelný</vt:lpstr>
      <vt:lpstr>Žluťásek řešetlákový</vt:lpstr>
      <vt:lpstr>Perleťovec fialkový</vt:lpstr>
      <vt:lpstr>Modrásek jetelový</vt:lpstr>
      <vt:lpstr>Otakárek fenyklový</vt:lpstr>
      <vt:lpstr>Okáč bojínkový</vt:lpstr>
      <vt:lpstr>Jasoň červenooký – ohrožený druh</vt:lpstr>
      <vt:lpstr>Snímek 21</vt:lpstr>
      <vt:lpstr>Závěrečné opakování:</vt:lpstr>
      <vt:lpstr>???</vt:lpstr>
      <vt:lpstr>???</vt:lpstr>
      <vt:lpstr>???</vt:lpstr>
      <vt:lpstr>Řešení závěrečného opakování: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šárka</dc:creator>
  <cp:lastModifiedBy>šárka</cp:lastModifiedBy>
  <cp:revision>25</cp:revision>
  <dcterms:modified xsi:type="dcterms:W3CDTF">2012-05-04T08:09:18Z</dcterms:modified>
</cp:coreProperties>
</file>