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9" r:id="rId5"/>
    <p:sldId id="258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86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289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026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929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304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293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377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166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993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806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45304-D0E7-4313-9F10-769357D49F5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87466-9654-4333-99CF-1F69492FDE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43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" TargetMode="External"/><Relationship Id="rId2" Type="http://schemas.openxmlformats.org/officeDocument/2006/relationships/hyperlink" Target="http://www.google.cz/imgres?q=krmelec/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zima+krajina" TargetMode="External"/><Relationship Id="rId5" Type="http://schemas.openxmlformats.org/officeDocument/2006/relationships/hyperlink" Target="http://www.google.cz/obr&#225;zky-zvirat" TargetMode="External"/><Relationship Id="rId4" Type="http://schemas.openxmlformats.org/officeDocument/2006/relationships/hyperlink" Target="http://www.predskolaci.cz/?tag=stopy-ve-sneh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656183"/>
          </a:xfrm>
        </p:spPr>
        <p:txBody>
          <a:bodyPr>
            <a:normAutofit fontScale="90000"/>
          </a:bodyPr>
          <a:lstStyle/>
          <a:p>
            <a:r>
              <a:rPr lang="cs-CZ" sz="2700" dirty="0"/>
              <a:t>Střední škola, Základní škola a Mateřská škola, </a:t>
            </a:r>
            <a:r>
              <a:rPr lang="cs-CZ" sz="2700" dirty="0" smtClean="0"/>
              <a:t>Karviná</a:t>
            </a:r>
            <a:br>
              <a:rPr lang="cs-CZ" sz="2700" dirty="0" smtClean="0"/>
            </a:br>
            <a:r>
              <a:rPr lang="cs-CZ" cap="small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Stopy volně žijících zvířat</a:t>
            </a:r>
            <a:br>
              <a:rPr lang="cs-CZ" cap="small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cap="small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ve sněhu</a:t>
            </a:r>
            <a:endParaRPr lang="cs-CZ" cap="small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1193376"/>
              </p:ext>
            </p:extLst>
          </p:nvPr>
        </p:nvGraphicFramePr>
        <p:xfrm>
          <a:off x="1691679" y="3413982"/>
          <a:ext cx="5767030" cy="19592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4176"/>
                <a:gridCol w="4182854"/>
              </a:tblGrid>
              <a:tr h="4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Mgr</a:t>
                      </a:r>
                      <a:r>
                        <a:rPr lang="cs-CZ" sz="1800" dirty="0">
                          <a:effectLst/>
                        </a:rPr>
                        <a:t>. Zdeňka Prchalová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Cílová </a:t>
                      </a:r>
                      <a:r>
                        <a:rPr lang="cs-CZ" sz="1800" dirty="0">
                          <a:effectLst/>
                        </a:rPr>
                        <a:t>skupina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Žák  </a:t>
                      </a:r>
                      <a:r>
                        <a:rPr lang="cs-CZ" sz="1800" dirty="0">
                          <a:effectLst/>
                        </a:rPr>
                        <a:t>ZŠS, 7. 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9719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Stupeň </a:t>
                      </a:r>
                      <a:r>
                        <a:rPr lang="cs-CZ" sz="1800" dirty="0">
                          <a:effectLst/>
                        </a:rPr>
                        <a:t>a typ 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vzdělávání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</a:t>
                      </a:r>
                      <a:r>
                        <a:rPr lang="cs-CZ" sz="1800" dirty="0" smtClean="0">
                          <a:effectLst/>
                        </a:rPr>
                        <a:t> 2</a:t>
                      </a:r>
                      <a:r>
                        <a:rPr lang="cs-CZ" sz="1800" dirty="0">
                          <a:effectLst/>
                        </a:rPr>
                        <a:t>. stupeň, Základní škola speciální, 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629537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Zima v lese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smtClean="0"/>
              <a:t>  Dny jsou krátké a studené. V lese je chladno a ticho. Život jako    by usnul, ale stopy ve sněhu prozradí mnoho zajímavých příhod.  Vydejme se na výpravu do tichého  zimního lesa.   </a:t>
            </a:r>
          </a:p>
          <a:p>
            <a:pPr marL="0" indent="0">
              <a:buNone/>
            </a:pPr>
            <a:r>
              <a:rPr lang="cs-CZ" sz="2400" smtClean="0"/>
              <a:t>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809" y="3501008"/>
            <a:ext cx="3456384" cy="2816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9152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Naše pozorování začalo už u domu: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pes                        kočka                  veverka               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51" y="1627046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15619"/>
            <a:ext cx="936104" cy="1804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094" y="4285973"/>
            <a:ext cx="2369820" cy="1597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48470"/>
            <a:ext cx="2088232" cy="1672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989" y="430053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9435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U krmítka před domem jsme uviděli stopy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vrány                     </a:t>
            </a:r>
            <a:r>
              <a:rPr lang="cs-CZ" dirty="0"/>
              <a:t>v</a:t>
            </a:r>
            <a:r>
              <a:rPr lang="cs-CZ" dirty="0" smtClean="0"/>
              <a:t>rabce                sýkorky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7722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84784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195" y="1347722"/>
            <a:ext cx="1343204" cy="1793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797" y="4149080"/>
            <a:ext cx="15240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991916"/>
            <a:ext cx="2232248" cy="2143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91917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759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Na kraji lesa u zásypu jsme spatřili  stopy: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bažant                    </a:t>
            </a:r>
            <a:r>
              <a:rPr lang="cs-CZ" dirty="0"/>
              <a:t>k</a:t>
            </a:r>
            <a:r>
              <a:rPr lang="cs-CZ" dirty="0" smtClean="0"/>
              <a:t>oroptev           </a:t>
            </a:r>
            <a:r>
              <a:rPr lang="cs-CZ" dirty="0"/>
              <a:t>t</a:t>
            </a:r>
            <a:r>
              <a:rPr lang="cs-CZ" dirty="0" smtClean="0"/>
              <a:t>etřev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206" y="1418481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470" y="1276296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609" y="1259557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11" y="407707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918" y="4543797"/>
            <a:ext cx="272415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10434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41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V lese u krmelce bylo plno stop: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srnce               divokého prasete           lišky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5" y="1124744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637" y="1117522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62" y="3645024"/>
            <a:ext cx="1876425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404445"/>
            <a:ext cx="27051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457" y="4404445"/>
            <a:ext cx="30003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590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Pozorně jsme se dívali a četli ze stop, že tu </a:t>
            </a:r>
            <a:r>
              <a:rPr lang="cs-CZ" sz="2800" dirty="0" smtClean="0">
                <a:solidFill>
                  <a:schemeClr val="accent1"/>
                </a:solidFill>
              </a:rPr>
              <a:t>byli: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0273" y="1492391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zajíc                         </a:t>
            </a:r>
            <a:r>
              <a:rPr lang="cs-CZ" dirty="0" smtClean="0"/>
              <a:t>kuna           </a:t>
            </a:r>
            <a:r>
              <a:rPr lang="cs-CZ" dirty="0" smtClean="0"/>
              <a:t>         </a:t>
            </a:r>
            <a:r>
              <a:rPr lang="cs-CZ" dirty="0" smtClean="0"/>
              <a:t>myslivec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492391"/>
            <a:ext cx="114300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84784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52745"/>
            <a:ext cx="17526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650" y="4314645"/>
            <a:ext cx="2552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47970"/>
            <a:ext cx="24669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933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 lesa jsme se vraceli spokojeni a opakovali jsme si, </a:t>
            </a:r>
            <a:br>
              <a:rPr lang="cs-CZ" sz="2800" dirty="0" smtClean="0"/>
            </a:br>
            <a:r>
              <a:rPr lang="cs-CZ" sz="2800" dirty="0" smtClean="0"/>
              <a:t>čí stopy jsme viděli.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Která zvířata navštívila krmelec?</a:t>
            </a:r>
          </a:p>
          <a:p>
            <a:r>
              <a:rPr lang="cs-CZ" sz="2400" dirty="0" smtClean="0"/>
              <a:t>Stopy koho jsme viděli u domu?</a:t>
            </a:r>
          </a:p>
          <a:p>
            <a:r>
              <a:rPr lang="cs-CZ" sz="2400" dirty="0" smtClean="0"/>
              <a:t>Jak můžeme pomoci zvířatům přečkat zimu?</a:t>
            </a:r>
          </a:p>
          <a:p>
            <a:r>
              <a:rPr lang="cs-CZ" sz="2400" dirty="0" smtClean="0"/>
              <a:t>Co je to krmelec a co zásyp?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71963"/>
            <a:ext cx="22479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1003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3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Seznam odkazů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http://www.google.cz/imgres?q=krmelec//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http://www.google.cz/imgres</a:t>
            </a:r>
            <a:r>
              <a:rPr lang="cs-CZ" sz="1600" dirty="0" smtClean="0"/>
              <a:t>?</a:t>
            </a:r>
          </a:p>
          <a:p>
            <a:r>
              <a:rPr lang="cs-CZ" sz="1600" dirty="0" smtClean="0">
                <a:hlinkClick r:id="rId4"/>
              </a:rPr>
              <a:t>http://www.predskolaci.cz/?tag=stopy-ve-snehu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accent1"/>
                </a:solidFill>
                <a:hlinkClick r:id="rId5"/>
              </a:rPr>
              <a:t>www.google.cz/obrázky-</a:t>
            </a:r>
            <a:r>
              <a:rPr lang="cs-CZ" sz="1600" dirty="0" err="1" smtClean="0">
                <a:solidFill>
                  <a:schemeClr val="accent1"/>
                </a:solidFill>
                <a:hlinkClick r:id="rId5"/>
              </a:rPr>
              <a:t>zvirat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endParaRPr lang="cs-CZ" sz="1600" dirty="0" smtClean="0">
              <a:solidFill>
                <a:schemeClr val="accent1"/>
              </a:solidFill>
            </a:endParaRPr>
          </a:p>
          <a:p>
            <a:r>
              <a:rPr lang="cs-CZ" sz="1600" dirty="0" smtClean="0">
                <a:hlinkClick r:id="rId6"/>
              </a:rPr>
              <a:t>http://www.google.cz/imgres?q=zima+krajina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7046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206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škola, Základní škola a Mateřská škola, Karviná Stopy volně žijících zvířat  ve sněhu</vt:lpstr>
      <vt:lpstr>Zima v lese</vt:lpstr>
      <vt:lpstr>Naše pozorování začalo už u domu:</vt:lpstr>
      <vt:lpstr>U krmítka před domem jsme uviděli stopy:</vt:lpstr>
      <vt:lpstr>Na kraji lesa u zásypu jsme spatřili  stopy:</vt:lpstr>
      <vt:lpstr>V lese u krmelce bylo plno stop:</vt:lpstr>
      <vt:lpstr>Pozorně jsme se dívali a četli ze stop, že tu byli:</vt:lpstr>
      <vt:lpstr>Z lesa jsme se vraceli spokojeni a opakovali jsme si,  čí stopy jsme viděli.</vt:lpstr>
      <vt:lpstr>Seznam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Volně žijící zvířata</dc:title>
  <dc:creator>pc</dc:creator>
  <cp:lastModifiedBy>Martin Králík</cp:lastModifiedBy>
  <cp:revision>24</cp:revision>
  <dcterms:created xsi:type="dcterms:W3CDTF">2012-01-22T13:04:35Z</dcterms:created>
  <dcterms:modified xsi:type="dcterms:W3CDTF">2012-03-01T15:58:34Z</dcterms:modified>
</cp:coreProperties>
</file>