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60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851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528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179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431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237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954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37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876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233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059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93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33C90-5C99-4E72-8AC9-CEBFE9D0B63D}" type="datetimeFigureOut">
              <a:rPr lang="cs-CZ" smtClean="0"/>
              <a:pPr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20147-E785-4055-85CB-218AD1D42D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393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latin typeface="+mn-lt"/>
              </a:rPr>
              <a:t>VY_32_INOVACE_NJ.8.1-6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Autor: Karla </a:t>
            </a:r>
            <a:r>
              <a:rPr lang="cs-CZ" sz="1700" dirty="0" err="1" smtClean="0"/>
              <a:t>Střílková</a:t>
            </a:r>
            <a:endParaRPr lang="cs-CZ" sz="1700" dirty="0" smtClean="0"/>
          </a:p>
          <a:p>
            <a:pPr marL="0" indent="0">
              <a:buNone/>
            </a:pPr>
            <a:endParaRPr lang="cs-CZ" sz="1700" dirty="0" smtClean="0"/>
          </a:p>
          <a:p>
            <a:r>
              <a:rPr lang="cs-CZ" sz="1700" dirty="0" smtClean="0"/>
              <a:t>Datum: říjen 2011</a:t>
            </a:r>
          </a:p>
          <a:p>
            <a:pPr marL="0" indent="0">
              <a:buNone/>
            </a:pPr>
            <a:endParaRPr lang="cs-CZ" sz="1700" dirty="0" smtClean="0"/>
          </a:p>
          <a:p>
            <a:r>
              <a:rPr lang="cs-CZ" sz="1700" dirty="0" smtClean="0"/>
              <a:t>Ročník: 8. (dotace 2 hodiny týdně)</a:t>
            </a:r>
          </a:p>
          <a:p>
            <a:pPr marL="0" indent="0">
              <a:buNone/>
            </a:pPr>
            <a:endParaRPr lang="cs-CZ" sz="1700" dirty="0" smtClean="0"/>
          </a:p>
          <a:p>
            <a:r>
              <a:rPr lang="cs-CZ" sz="1700" dirty="0" smtClean="0"/>
              <a:t>Obor a téma: Německý jazyk; sloveso </a:t>
            </a:r>
            <a:r>
              <a:rPr lang="cs-CZ" sz="1700" i="1" dirty="0" err="1" smtClean="0"/>
              <a:t>mögen</a:t>
            </a:r>
            <a:r>
              <a:rPr lang="cs-CZ" sz="1700" i="1" dirty="0" smtClean="0"/>
              <a:t> (</a:t>
            </a:r>
            <a:r>
              <a:rPr lang="cs-CZ" sz="1700" i="1" dirty="0" err="1" smtClean="0"/>
              <a:t>ich</a:t>
            </a:r>
            <a:r>
              <a:rPr lang="cs-CZ" sz="1700" i="1" dirty="0" smtClean="0"/>
              <a:t> </a:t>
            </a:r>
            <a:r>
              <a:rPr lang="cs-CZ" sz="1700" i="1" dirty="0" err="1" smtClean="0"/>
              <a:t>möchte</a:t>
            </a:r>
            <a:r>
              <a:rPr lang="cs-CZ" sz="1700" i="1" dirty="0" smtClean="0"/>
              <a:t>, </a:t>
            </a:r>
            <a:r>
              <a:rPr lang="cs-CZ" sz="1700" i="1" dirty="0" err="1" smtClean="0"/>
              <a:t>du</a:t>
            </a:r>
            <a:r>
              <a:rPr lang="cs-CZ" sz="1700" i="1" dirty="0" smtClean="0"/>
              <a:t> </a:t>
            </a:r>
            <a:r>
              <a:rPr lang="cs-CZ" sz="1700" i="1" dirty="0" err="1" smtClean="0"/>
              <a:t>möchtest</a:t>
            </a:r>
            <a:r>
              <a:rPr lang="cs-CZ" sz="1700" i="1" dirty="0" smtClean="0"/>
              <a:t>, …), </a:t>
            </a:r>
            <a:r>
              <a:rPr lang="cs-CZ" sz="1700" dirty="0" smtClean="0"/>
              <a:t>4. pád podstatných jmen, jednoduché dialogy v obchodě (v papírnictví)</a:t>
            </a:r>
          </a:p>
          <a:p>
            <a:pPr marL="0" indent="0">
              <a:buNone/>
            </a:pPr>
            <a:endParaRPr lang="cs-CZ" sz="1700" dirty="0" smtClean="0"/>
          </a:p>
          <a:p>
            <a:r>
              <a:rPr lang="cs-CZ" sz="1700" dirty="0" smtClean="0"/>
              <a:t>Anotace: Žáci si zopakují časování slovesa </a:t>
            </a:r>
            <a:r>
              <a:rPr lang="cs-CZ" sz="1700" i="1" dirty="0" err="1" smtClean="0"/>
              <a:t>mögen</a:t>
            </a:r>
            <a:r>
              <a:rPr lang="cs-CZ" sz="1700" dirty="0" smtClean="0"/>
              <a:t> v podmiňovacím způsobu, vyzkoušejí si krátké dialogy v papírnictví, používají podstatná jména v </a:t>
            </a:r>
            <a:r>
              <a:rPr lang="cs-CZ" sz="1700" dirty="0" err="1" smtClean="0"/>
              <a:t>akkusativu</a:t>
            </a:r>
            <a:r>
              <a:rPr lang="cs-CZ" sz="1700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Papiergeschäft</a:t>
            </a:r>
            <a:r>
              <a:rPr lang="cs-CZ" dirty="0" smtClean="0"/>
              <a:t> / </a:t>
            </a:r>
            <a:br>
              <a:rPr lang="cs-CZ" dirty="0" smtClean="0"/>
            </a:b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Papierladen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Časování slovesa </a:t>
            </a:r>
            <a:r>
              <a:rPr lang="cs-CZ" b="1" i="1" dirty="0" err="1" smtClean="0"/>
              <a:t>mögen</a:t>
            </a:r>
            <a:endParaRPr lang="cs-CZ" b="1" i="1" dirty="0" smtClean="0"/>
          </a:p>
          <a:p>
            <a:r>
              <a:rPr lang="cs-CZ" i="1" dirty="0" smtClean="0"/>
              <a:t>(podmiňovací způsob)</a:t>
            </a:r>
          </a:p>
          <a:p>
            <a:endParaRPr lang="cs-CZ" dirty="0"/>
          </a:p>
        </p:txBody>
      </p:sp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6588224" y="504756"/>
            <a:ext cx="187220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VY_32_INOVACE_NJ.8.1-6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539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Mögen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endParaRPr lang="cs-CZ" dirty="0" smtClean="0"/>
          </a:p>
          <a:p>
            <a:pPr algn="ctr"/>
            <a:r>
              <a:rPr lang="cs-CZ" dirty="0" err="1"/>
              <a:t>d</a:t>
            </a:r>
            <a:r>
              <a:rPr lang="cs-CZ" dirty="0" err="1" smtClean="0"/>
              <a:t>u</a:t>
            </a:r>
            <a:r>
              <a:rPr lang="cs-CZ" dirty="0" smtClean="0"/>
              <a:t> </a:t>
            </a:r>
            <a:r>
              <a:rPr lang="cs-CZ" dirty="0" err="1" smtClean="0"/>
              <a:t>möchtest</a:t>
            </a:r>
            <a:endParaRPr lang="cs-CZ" dirty="0" smtClean="0"/>
          </a:p>
          <a:p>
            <a:pPr algn="ctr"/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</a:t>
            </a:r>
            <a:r>
              <a:rPr lang="cs-CZ" dirty="0" err="1" smtClean="0"/>
              <a:t>möcht</a:t>
            </a:r>
            <a:r>
              <a:rPr lang="cs-CZ" b="1" dirty="0" err="1" smtClean="0"/>
              <a:t>e</a:t>
            </a:r>
            <a:endParaRPr lang="cs-CZ" b="1" dirty="0" smtClean="0"/>
          </a:p>
          <a:p>
            <a:pPr algn="ctr"/>
            <a:r>
              <a:rPr lang="cs-CZ" dirty="0" err="1"/>
              <a:t>w</a:t>
            </a:r>
            <a:r>
              <a:rPr lang="cs-CZ" dirty="0" err="1" smtClean="0"/>
              <a:t>ir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 smtClean="0"/>
          </a:p>
          <a:p>
            <a:pPr algn="ctr"/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dirty="0" err="1" smtClean="0"/>
              <a:t>möchtet</a:t>
            </a:r>
            <a:endParaRPr lang="cs-CZ" dirty="0" smtClean="0"/>
          </a:p>
          <a:p>
            <a:pPr algn="ctr"/>
            <a:r>
              <a:rPr lang="cs-CZ" dirty="0" err="1"/>
              <a:t>s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endParaRPr lang="cs-CZ" dirty="0" smtClean="0"/>
          </a:p>
          <a:p>
            <a:pPr algn="ctr"/>
            <a:r>
              <a:rPr lang="cs-CZ" dirty="0" smtClean="0"/>
              <a:t>(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möchten</a:t>
            </a:r>
            <a:r>
              <a:rPr lang="cs-CZ" dirty="0" smtClean="0"/>
              <a:t> – </a:t>
            </a:r>
            <a:r>
              <a:rPr lang="cs-CZ" i="1" dirty="0" smtClean="0"/>
              <a:t>vykání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82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smtClean="0"/>
              <a:t>__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schwimmen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smtClean="0"/>
              <a:t>__ Basketball </a:t>
            </a:r>
            <a:r>
              <a:rPr lang="cs-CZ" dirty="0" err="1" smtClean="0"/>
              <a:t>spielen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__ </a:t>
            </a:r>
            <a:r>
              <a:rPr lang="cs-CZ" dirty="0" err="1" smtClean="0"/>
              <a:t>du</a:t>
            </a:r>
            <a:r>
              <a:rPr lang="cs-CZ" dirty="0" smtClean="0"/>
              <a:t> machen?</a:t>
            </a:r>
          </a:p>
          <a:p>
            <a:r>
              <a:rPr lang="cs-CZ" dirty="0" err="1" smtClean="0"/>
              <a:t>Möcht</a:t>
            </a:r>
            <a:r>
              <a:rPr lang="cs-CZ" dirty="0" smtClean="0"/>
              <a:t>__ </a:t>
            </a:r>
            <a:r>
              <a:rPr lang="cs-CZ" dirty="0" err="1" smtClean="0"/>
              <a:t>ihr</a:t>
            </a:r>
            <a:r>
              <a:rPr lang="cs-CZ" dirty="0" smtClean="0"/>
              <a:t> Bike </a:t>
            </a:r>
            <a:r>
              <a:rPr lang="cs-CZ" dirty="0" err="1" smtClean="0"/>
              <a:t>fahren</a:t>
            </a:r>
            <a:r>
              <a:rPr lang="cs-CZ" dirty="0" smtClean="0"/>
              <a:t>?</a:t>
            </a:r>
          </a:p>
          <a:p>
            <a:r>
              <a:rPr lang="cs-CZ" dirty="0" smtClean="0"/>
              <a:t>Thomas </a:t>
            </a:r>
            <a:r>
              <a:rPr lang="cs-CZ" dirty="0" err="1" smtClean="0"/>
              <a:t>möcht</a:t>
            </a:r>
            <a:r>
              <a:rPr lang="cs-CZ" dirty="0" smtClean="0"/>
              <a:t>__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möcht</a:t>
            </a:r>
            <a:r>
              <a:rPr lang="cs-CZ" dirty="0" smtClean="0"/>
              <a:t>__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Wandertag</a:t>
            </a:r>
            <a:r>
              <a:rPr lang="cs-CZ" dirty="0" smtClean="0"/>
              <a:t> machen.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598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Dialog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Geschäft</a:t>
            </a:r>
            <a:r>
              <a:rPr lang="cs-CZ" dirty="0" smtClean="0"/>
              <a:t> / </a:t>
            </a:r>
            <a:r>
              <a:rPr lang="cs-CZ" dirty="0" err="1" smtClean="0"/>
              <a:t>im</a:t>
            </a:r>
            <a:r>
              <a:rPr lang="cs-CZ" dirty="0" smtClean="0"/>
              <a:t> Laden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A/ Guten Tag!</a:t>
            </a:r>
          </a:p>
          <a:p>
            <a:r>
              <a:rPr lang="de-DE" dirty="0" smtClean="0"/>
              <a:t>B/ Grü3 Gott!</a:t>
            </a:r>
            <a:endParaRPr lang="cs-CZ" dirty="0" smtClean="0"/>
          </a:p>
          <a:p>
            <a:pPr marL="0" indent="0">
              <a:buNone/>
            </a:pPr>
            <a:endParaRPr lang="de-DE" dirty="0" smtClean="0"/>
          </a:p>
          <a:p>
            <a:r>
              <a:rPr lang="de-DE" dirty="0" smtClean="0"/>
              <a:t>A/ Was möchtest du / was möchten Sie?</a:t>
            </a:r>
          </a:p>
          <a:p>
            <a:r>
              <a:rPr lang="de-DE" dirty="0" smtClean="0"/>
              <a:t>B/ Ich möchte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1857916"/>
              </p:ext>
            </p:extLst>
          </p:nvPr>
        </p:nvGraphicFramePr>
        <p:xfrm>
          <a:off x="3347864" y="4077072"/>
          <a:ext cx="2808312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einen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Bleistift</a:t>
                      </a:r>
                      <a:endParaRPr lang="cs-CZ" sz="2800" dirty="0" smtClean="0"/>
                    </a:p>
                    <a:p>
                      <a:r>
                        <a:rPr lang="cs-CZ" sz="2800" dirty="0" err="1" smtClean="0"/>
                        <a:t>eine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Schere</a:t>
                      </a:r>
                      <a:endParaRPr lang="cs-CZ" sz="2800" dirty="0" smtClean="0"/>
                    </a:p>
                    <a:p>
                      <a:r>
                        <a:rPr lang="cs-CZ" sz="2800" dirty="0" err="1" smtClean="0"/>
                        <a:t>ein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Lineal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691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alles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err="1" smtClean="0"/>
              <a:t>Ja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Es </a:t>
            </a:r>
            <a:r>
              <a:rPr lang="cs-CZ" dirty="0" err="1" smtClean="0"/>
              <a:t>kostet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  x </a:t>
            </a:r>
            <a:r>
              <a:rPr lang="cs-CZ" dirty="0" err="1" smtClean="0"/>
              <a:t>Kronen</a:t>
            </a:r>
            <a:r>
              <a:rPr lang="cs-CZ" dirty="0" smtClean="0"/>
              <a:t> (</a:t>
            </a:r>
            <a:r>
              <a:rPr lang="cs-CZ" dirty="0"/>
              <a:t> </a:t>
            </a:r>
            <a:r>
              <a:rPr lang="cs-CZ" dirty="0" smtClean="0"/>
              <a:t>y Euro).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Bitte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Danke</a:t>
            </a:r>
            <a:r>
              <a:rPr lang="cs-CZ" dirty="0" smtClean="0"/>
              <a:t>! (</a:t>
            </a:r>
            <a:r>
              <a:rPr lang="cs-CZ" dirty="0" err="1" smtClean="0"/>
              <a:t>Vielen</a:t>
            </a:r>
            <a:r>
              <a:rPr lang="cs-CZ" dirty="0" smtClean="0"/>
              <a:t> </a:t>
            </a:r>
            <a:r>
              <a:rPr lang="cs-CZ" dirty="0" err="1" smtClean="0"/>
              <a:t>Dank</a:t>
            </a:r>
            <a:r>
              <a:rPr lang="cs-CZ" dirty="0" smtClean="0"/>
              <a:t>!)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67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205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VY_32_INOVACE_NJ.8.1-6</vt:lpstr>
      <vt:lpstr>Prezentace aplikace PowerPoint</vt:lpstr>
      <vt:lpstr>Im Papiergeschäft /  Im Papierladen</vt:lpstr>
      <vt:lpstr>Mögen</vt:lpstr>
      <vt:lpstr>Prezentace aplikace PowerPoint</vt:lpstr>
      <vt:lpstr>Dialog im Geschäft / im Laden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 Papiergeschäft /  Im Papierladen</dc:title>
  <dc:creator>1242</dc:creator>
  <cp:lastModifiedBy>Uživatel</cp:lastModifiedBy>
  <cp:revision>16</cp:revision>
  <dcterms:created xsi:type="dcterms:W3CDTF">2011-10-04T14:50:52Z</dcterms:created>
  <dcterms:modified xsi:type="dcterms:W3CDTF">2011-11-22T16:40:18Z</dcterms:modified>
</cp:coreProperties>
</file>