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2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A70D169-C16F-4800-BA56-4EB952A7E48E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D9BDD50-01E6-4F94-BF13-846071207C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Anglick%C3%A9_listy&amp;oldid=656161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549441"/>
              </p:ext>
            </p:extLst>
          </p:nvPr>
        </p:nvGraphicFramePr>
        <p:xfrm>
          <a:off x="611560" y="332653"/>
          <a:ext cx="8136904" cy="47823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4990"/>
                <a:gridCol w="5661914"/>
              </a:tblGrid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VY_12_INOVACE_ČJ_05 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ZŠ a MŠ Chraštice, Chraštice 44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Mgr. Jolana Vaněčková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 předmět: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Čtenářská a informační gramotnost, Český jazyk 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- CESTOPISY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 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3162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 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je určena pro žáky 7. ročníku, ve výuce je zařazena jako seznámení s literárním žánrem.  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33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CZ.1.07/1.4.00/21.2566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7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40" y="5445224"/>
            <a:ext cx="5760720" cy="12280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30165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cESTOPIS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prozaický literární žánr</a:t>
            </a:r>
          </a:p>
          <a:p>
            <a:r>
              <a:rPr lang="cs-CZ" sz="2400" dirty="0" smtClean="0"/>
              <a:t>objevuje se v literatuře </a:t>
            </a:r>
            <a:r>
              <a:rPr lang="cs-CZ" sz="2400" dirty="0"/>
              <a:t>dokumentární (publicistické</a:t>
            </a:r>
            <a:r>
              <a:rPr lang="cs-CZ" sz="2400" dirty="0" smtClean="0"/>
              <a:t>) i umělecké </a:t>
            </a:r>
            <a:r>
              <a:rPr lang="cs-CZ" sz="2400" dirty="0"/>
              <a:t>(zábavné</a:t>
            </a:r>
            <a:r>
              <a:rPr lang="cs-CZ" sz="2400" dirty="0" smtClean="0"/>
              <a:t>)</a:t>
            </a:r>
          </a:p>
          <a:p>
            <a:r>
              <a:rPr lang="pl-PL" sz="2400" dirty="0" smtClean="0"/>
              <a:t>obsahem je </a:t>
            </a:r>
            <a:r>
              <a:rPr lang="pl-PL" sz="2400" dirty="0"/>
              <a:t>popis autorovy cesty do cizích zemí a </a:t>
            </a:r>
            <a:r>
              <a:rPr lang="pl-PL" sz="2400" dirty="0" smtClean="0"/>
              <a:t>krajin</a:t>
            </a:r>
          </a:p>
          <a:p>
            <a:r>
              <a:rPr lang="cs-CZ" sz="2400" dirty="0" smtClean="0"/>
              <a:t>popisuje i geografické, národopisné, kulturní, sociální </a:t>
            </a:r>
            <a:r>
              <a:rPr lang="cs-CZ" sz="2400" dirty="0"/>
              <a:t>a </a:t>
            </a:r>
            <a:r>
              <a:rPr lang="cs-CZ" sz="2400" dirty="0" smtClean="0"/>
              <a:t>jiné zvláštnosti</a:t>
            </a:r>
          </a:p>
          <a:p>
            <a:r>
              <a:rPr lang="cs-CZ" sz="2400" dirty="0" smtClean="0"/>
              <a:t>může být i fantastický a popisovat smyšlené země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6852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Autoři cestopisů: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Miroslav Zikmund</a:t>
            </a:r>
          </a:p>
          <a:p>
            <a:r>
              <a:rPr lang="cs-CZ" sz="2400" dirty="0" smtClean="0"/>
              <a:t>Jiří Hanzelka</a:t>
            </a:r>
          </a:p>
          <a:p>
            <a:r>
              <a:rPr lang="pl-PL" sz="2400" dirty="0" smtClean="0"/>
              <a:t>Karel Čapek</a:t>
            </a:r>
          </a:p>
          <a:p>
            <a:r>
              <a:rPr lang="cs-CZ" sz="2400" dirty="0" smtClean="0"/>
              <a:t>Jonathan </a:t>
            </a:r>
            <a:r>
              <a:rPr lang="cs-CZ" sz="2400" dirty="0" err="1" smtClean="0"/>
              <a:t>Swift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683120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471" y="1988840"/>
            <a:ext cx="3235653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091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 – anglické 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 </a:t>
            </a:r>
            <a:r>
              <a:rPr lang="cs-CZ" dirty="0" smtClean="0"/>
              <a:t>roku 1924</a:t>
            </a:r>
          </a:p>
          <a:p>
            <a:r>
              <a:rPr lang="cs-CZ" dirty="0"/>
              <a:t>původně vznikaly jako sloupky pro </a:t>
            </a:r>
            <a:r>
              <a:rPr lang="cs-CZ" dirty="0" smtClean="0"/>
              <a:t>Lidové noviny</a:t>
            </a:r>
          </a:p>
          <a:p>
            <a:r>
              <a:rPr lang="cs-CZ" dirty="0" smtClean="0"/>
              <a:t>kniha vznikla </a:t>
            </a:r>
            <a:r>
              <a:rPr lang="cs-CZ" dirty="0"/>
              <a:t>při dvouměsíčním pobytu spisovatele v </a:t>
            </a:r>
            <a:r>
              <a:rPr lang="cs-CZ" dirty="0" smtClean="0"/>
              <a:t>Anglii</a:t>
            </a:r>
          </a:p>
          <a:p>
            <a:r>
              <a:rPr lang="cs-CZ" dirty="0"/>
              <a:t>charakterizuje anglickou národní </a:t>
            </a:r>
            <a:r>
              <a:rPr lang="cs-CZ" dirty="0" smtClean="0"/>
              <a:t>povahu</a:t>
            </a:r>
          </a:p>
          <a:p>
            <a:r>
              <a:rPr lang="cs-CZ" dirty="0"/>
              <a:t>upozorňuje na kulturní rozdíly mezi ostrovní říší a starým </a:t>
            </a:r>
            <a:r>
              <a:rPr lang="cs-CZ" dirty="0" smtClean="0"/>
              <a:t>kontinentem</a:t>
            </a:r>
          </a:p>
          <a:p>
            <a:r>
              <a:rPr lang="cs-CZ" dirty="0"/>
              <a:t>vyjadřuje svůj respekt k britským demokratickým tradicím</a:t>
            </a:r>
          </a:p>
        </p:txBody>
      </p:sp>
    </p:spTree>
    <p:extLst>
      <p:ext uri="{BB962C8B-B14F-4D97-AF65-F5344CB8AC3E}">
        <p14:creationId xmlns:p14="http://schemas.microsoft.com/office/powerpoint/2010/main" val="861191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Přispěvatelé Wikipedie,</a:t>
            </a:r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Anglické listy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[online], Wikipedie: Otevřená encyklopedie, c2011, Datum poslední revize 22. 02. 2011, 12:16 UTC, [citováno 30. 04. 2012] &lt;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2"/>
              </a:rPr>
              <a:t>http://cs.wikipedia.org/w/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hlinkClick r:id="rId2"/>
              </a:rPr>
              <a:t>index.php?title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hlinkClick r:id="rId2"/>
              </a:rPr>
              <a:t>=Anglick%C3%A9_listy&amp;oldid=6561616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&gt;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Wikipedie: Otevřená encyklopedie: Anglické listy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[online]. c2011 [citováno 30. 04. 2012]. Dostupný z WWW: &lt;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http://cs.wikipedia.org/w/</a:t>
            </a:r>
            <a:r>
              <a:rPr lang="cs-CZ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index.php?title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=Anglick%C3%A9_listy&amp;oldid=6561616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&gt;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49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190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Prezentace aplikace PowerPoint</vt:lpstr>
      <vt:lpstr>cESTOPIS:</vt:lpstr>
      <vt:lpstr>Autoři cestopisů:</vt:lpstr>
      <vt:lpstr>KAREL ČAPEK</vt:lpstr>
      <vt:lpstr>Karel Čapek – anglické listy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Jolana Vaněčková</dc:creator>
  <cp:lastModifiedBy>Jolana Vaněčková</cp:lastModifiedBy>
  <cp:revision>6</cp:revision>
  <dcterms:created xsi:type="dcterms:W3CDTF">2012-04-30T09:39:50Z</dcterms:created>
  <dcterms:modified xsi:type="dcterms:W3CDTF">2012-04-30T11:16:11Z</dcterms:modified>
</cp:coreProperties>
</file>