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4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64408B6-FC18-479F-90EC-6518C1043AA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1563594-D70F-4EF1-9DDA-4A4C8105FE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Kamar%C3%A1di&amp;oldid=8462035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4701610"/>
              </p:ext>
            </p:extLst>
          </p:nvPr>
        </p:nvGraphicFramePr>
        <p:xfrm>
          <a:off x="467544" y="476672"/>
          <a:ext cx="8208912" cy="43924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893"/>
                <a:gridCol w="5712019"/>
              </a:tblGrid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VY_12_INOVACE_ČJ_07 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Škola: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ZŠ a MŠ Chraštice, Chraštice 44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Autor: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Mgr. Jolana Vaněčková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Ročník: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6.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okruh,  předmět: 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Čtenářská a informační gramotnost, Český jazyk 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Datum: 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11979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Anotace: 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je určena pro žáky 6. ročníku, ve výuce je zařazena jako seznámení se spisovatelkou Jarmilou Turnovskou a její dílem. Po jejím </a:t>
                      </a:r>
                      <a:r>
                        <a:rPr lang="cs-CZ" sz="900" dirty="0" err="1" smtClean="0">
                          <a:effectLst/>
                        </a:rPr>
                        <a:t>odprezentování</a:t>
                      </a:r>
                      <a:r>
                        <a:rPr lang="cs-CZ" sz="900" dirty="0" smtClean="0">
                          <a:effectLst/>
                        </a:rPr>
                        <a:t> bude následovat hlasité čtení článku Kamarádi ( čítanka FRAUS 6</a:t>
                      </a:r>
                      <a:r>
                        <a:rPr lang="cs-CZ" sz="900" smtClean="0">
                          <a:effectLst/>
                        </a:rPr>
                        <a:t>,</a:t>
                      </a:r>
                      <a:r>
                        <a:rPr lang="cs-CZ" sz="900" baseline="0" smtClean="0">
                          <a:effectLst/>
                        </a:rPr>
                        <a:t> str.136 </a:t>
                      </a:r>
                      <a:r>
                        <a:rPr lang="cs-CZ" sz="900" baseline="0" dirty="0" smtClean="0">
                          <a:effectLst/>
                        </a:rPr>
                        <a:t>– 138 </a:t>
                      </a:r>
                      <a:r>
                        <a:rPr lang="cs-CZ" sz="900" dirty="0" smtClean="0">
                          <a:effectLst/>
                        </a:rPr>
                        <a:t>)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  <a:tr h="399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projektu: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CZ.1.07/1.4.00/21.2566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07" marR="51507" marT="0" marB="0"/>
                </a:tc>
              </a:tr>
            </a:tbl>
          </a:graphicData>
        </a:graphic>
      </p:graphicFrame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106387"/>
            <a:ext cx="5976664" cy="1271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633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Jarmila Turnovská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656184"/>
          </a:xfrm>
        </p:spPr>
        <p:txBody>
          <a:bodyPr/>
          <a:lstStyle/>
          <a:p>
            <a:r>
              <a:rPr lang="cs-CZ" sz="6600" dirty="0" smtClean="0"/>
              <a:t>Kamarádi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52928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4" y="2636912"/>
            <a:ext cx="7130654" cy="3456384"/>
          </a:xfrm>
        </p:spPr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200" dirty="0"/>
              <a:t>černobílý seriál </a:t>
            </a:r>
            <a:endParaRPr lang="cs-CZ" sz="3200" dirty="0" smtClean="0"/>
          </a:p>
          <a:p>
            <a:pPr marL="571500" indent="-571500">
              <a:buFont typeface="Wingdings" pitchFamily="2" charset="2"/>
              <a:buChar char="v"/>
            </a:pPr>
            <a:r>
              <a:rPr lang="cs-CZ" sz="3200" dirty="0" smtClean="0"/>
              <a:t>o </a:t>
            </a:r>
            <a:r>
              <a:rPr lang="cs-CZ" sz="3200" dirty="0"/>
              <a:t>dobrodružství čtyř kamarádů z </a:t>
            </a:r>
            <a:r>
              <a:rPr lang="cs-CZ" sz="3200" dirty="0" smtClean="0"/>
              <a:t>Malé Strany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200" dirty="0"/>
              <a:t>dvě série, v první šest dílů, ve druhé sedm dílů</a:t>
            </a:r>
            <a:endParaRPr lang="cs-CZ" sz="3200" dirty="0" smtClean="0"/>
          </a:p>
          <a:p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656184"/>
          </a:xfrm>
        </p:spPr>
        <p:txBody>
          <a:bodyPr/>
          <a:lstStyle/>
          <a:p>
            <a:r>
              <a:rPr lang="cs-CZ" sz="6600" dirty="0" smtClean="0"/>
              <a:t>Kamarádi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414614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4" y="2636912"/>
            <a:ext cx="7130654" cy="3456384"/>
          </a:xfrm>
        </p:spPr>
        <p:txBody>
          <a:bodyPr>
            <a:normAutofit lnSpcReduction="10000"/>
          </a:bodyPr>
          <a:lstStyle/>
          <a:p>
            <a:r>
              <a:rPr lang="cs-CZ" sz="3200" dirty="0"/>
              <a:t>Jak to začalo</a:t>
            </a:r>
          </a:p>
          <a:p>
            <a:r>
              <a:rPr lang="cs-CZ" sz="3200" dirty="0"/>
              <a:t>Na stopě zločinu</a:t>
            </a:r>
          </a:p>
          <a:p>
            <a:r>
              <a:rPr lang="cs-CZ" sz="3200" dirty="0"/>
              <a:t>Máme psa</a:t>
            </a:r>
          </a:p>
          <a:p>
            <a:r>
              <a:rPr lang="cs-CZ" sz="3200" dirty="0"/>
              <a:t>Velká loupež</a:t>
            </a:r>
          </a:p>
          <a:p>
            <a:r>
              <a:rPr lang="cs-CZ" sz="3200" dirty="0"/>
              <a:t>Zloděj na ledě</a:t>
            </a:r>
          </a:p>
          <a:p>
            <a:r>
              <a:rPr lang="cs-CZ" sz="3200" dirty="0"/>
              <a:t>Případ uzavřen</a:t>
            </a:r>
          </a:p>
          <a:p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656184"/>
          </a:xfrm>
        </p:spPr>
        <p:txBody>
          <a:bodyPr/>
          <a:lstStyle/>
          <a:p>
            <a:r>
              <a:rPr lang="cs-CZ" sz="6600" dirty="0" smtClean="0"/>
              <a:t>První série: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60792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4" y="2636912"/>
            <a:ext cx="7130654" cy="3456384"/>
          </a:xfrm>
        </p:spPr>
        <p:txBody>
          <a:bodyPr>
            <a:normAutofit fontScale="70000" lnSpcReduction="20000"/>
          </a:bodyPr>
          <a:lstStyle/>
          <a:p>
            <a:r>
              <a:rPr lang="cs-CZ" sz="4000" dirty="0"/>
              <a:t>První taneční</a:t>
            </a:r>
          </a:p>
          <a:p>
            <a:r>
              <a:rPr lang="cs-CZ" sz="4000" dirty="0"/>
              <a:t>Besídka</a:t>
            </a:r>
          </a:p>
          <a:p>
            <a:r>
              <a:rPr lang="cs-CZ" sz="4000" dirty="0"/>
              <a:t>Miminko</a:t>
            </a:r>
          </a:p>
          <a:p>
            <a:r>
              <a:rPr lang="cs-CZ" sz="4000" dirty="0"/>
              <a:t>Váleček v televizi</a:t>
            </a:r>
          </a:p>
          <a:p>
            <a:r>
              <a:rPr lang="cs-CZ" sz="4000" dirty="0"/>
              <a:t>Prázdniny</a:t>
            </a:r>
          </a:p>
          <a:p>
            <a:r>
              <a:rPr lang="cs-CZ" sz="4000" dirty="0"/>
              <a:t>Přepadení</a:t>
            </a:r>
          </a:p>
          <a:p>
            <a:r>
              <a:rPr lang="cs-CZ" sz="4000" dirty="0"/>
              <a:t>Nejhezčí táborák</a:t>
            </a:r>
          </a:p>
          <a:p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656184"/>
          </a:xfrm>
        </p:spPr>
        <p:txBody>
          <a:bodyPr/>
          <a:lstStyle/>
          <a:p>
            <a:r>
              <a:rPr lang="cs-CZ" sz="6600" dirty="0" smtClean="0"/>
              <a:t>Druhá série: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98284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755576" y="2708920"/>
            <a:ext cx="6192688" cy="3384376"/>
          </a:xfrm>
        </p:spPr>
        <p:txBody>
          <a:bodyPr>
            <a:normAutofit/>
          </a:bodyPr>
          <a:lstStyle/>
          <a:p>
            <a:pPr fontAlgn="ctr"/>
            <a:r>
              <a:rPr lang="cs-CZ" sz="2400" dirty="0"/>
              <a:t>Marek Eben  -  Váleček</a:t>
            </a:r>
          </a:p>
          <a:p>
            <a:pPr fontAlgn="ctr"/>
            <a:r>
              <a:rPr lang="cs-CZ" sz="2400" dirty="0"/>
              <a:t>Tonda Navrátil  -  Honza</a:t>
            </a:r>
          </a:p>
          <a:p>
            <a:pPr fontAlgn="ctr"/>
            <a:r>
              <a:rPr lang="cs-CZ" sz="2400" dirty="0"/>
              <a:t>Michal Michálek  -  Ferda</a:t>
            </a:r>
          </a:p>
          <a:p>
            <a:pPr fontAlgn="ctr"/>
            <a:r>
              <a:rPr lang="cs-CZ" sz="2400" dirty="0"/>
              <a:t>Lenka Pletková  -  Gábina</a:t>
            </a:r>
          </a:p>
          <a:p>
            <a:pPr fontAlgn="ctr"/>
            <a:r>
              <a:rPr lang="cs-CZ" sz="2400" dirty="0"/>
              <a:t>František Kovářík</a:t>
            </a:r>
          </a:p>
          <a:p>
            <a:pPr fontAlgn="ctr"/>
            <a:r>
              <a:rPr lang="cs-CZ" sz="2400" dirty="0"/>
              <a:t>Petr Štěpánek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620688"/>
            <a:ext cx="6383538" cy="1152127"/>
          </a:xfrm>
        </p:spPr>
        <p:txBody>
          <a:bodyPr/>
          <a:lstStyle/>
          <a:p>
            <a:r>
              <a:rPr lang="cs-CZ" sz="4400" dirty="0"/>
              <a:t>Herecké obsazení: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68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4" y="2636912"/>
            <a:ext cx="7130654" cy="3456384"/>
          </a:xfrm>
        </p:spPr>
        <p:txBody>
          <a:bodyPr>
            <a:normAutofit fontScale="77500" lnSpcReduction="20000"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2900" dirty="0"/>
              <a:t>Přispěvatelé Wikipedie,</a:t>
            </a:r>
            <a:r>
              <a:rPr lang="cs-CZ" sz="2900" i="1" dirty="0"/>
              <a:t> Kamarádi</a:t>
            </a:r>
            <a:r>
              <a:rPr lang="cs-CZ" sz="2900" dirty="0"/>
              <a:t> [online], Wikipedie: Otevřená encyklopedie, c2012, Datum poslední revize 27. 04. 2012, 15:54 UTC, [citováno 30. 04. 2012] &lt;</a:t>
            </a:r>
            <a:r>
              <a:rPr lang="cs-CZ" sz="2900" dirty="0">
                <a:hlinkClick r:id="rId2"/>
              </a:rPr>
              <a:t>http://cs.wikipedia.org/w/</a:t>
            </a:r>
            <a:r>
              <a:rPr lang="cs-CZ" sz="2900" dirty="0" err="1">
                <a:hlinkClick r:id="rId2"/>
              </a:rPr>
              <a:t>index.php?title</a:t>
            </a:r>
            <a:r>
              <a:rPr lang="cs-CZ" sz="2900" dirty="0">
                <a:hlinkClick r:id="rId2"/>
              </a:rPr>
              <a:t>=Kamar%C3%A1di&amp;oldid=8462035</a:t>
            </a:r>
            <a:r>
              <a:rPr lang="cs-CZ" sz="2900" dirty="0"/>
              <a:t>&gt;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900" i="1" dirty="0"/>
              <a:t>Wikipedie: Otevřená encyklopedie: Kamarádi</a:t>
            </a:r>
            <a:r>
              <a:rPr lang="cs-CZ" sz="2900" dirty="0"/>
              <a:t> [online]. c2012 [citováno 30. 04. 2012]. Dostupný z WWW: &lt;</a:t>
            </a:r>
            <a:r>
              <a:rPr lang="cs-CZ" sz="2900" dirty="0">
                <a:hlinkClick r:id="rId2"/>
              </a:rPr>
              <a:t>http://cs.wikipedia.org/w/</a:t>
            </a:r>
            <a:r>
              <a:rPr lang="cs-CZ" sz="2900" dirty="0" err="1">
                <a:hlinkClick r:id="rId2"/>
              </a:rPr>
              <a:t>index.php?title</a:t>
            </a:r>
            <a:r>
              <a:rPr lang="cs-CZ" sz="2900" dirty="0">
                <a:hlinkClick r:id="rId2"/>
              </a:rPr>
              <a:t>=Kamar%C3%A1di&amp;oldid=8462035</a:t>
            </a:r>
            <a:r>
              <a:rPr lang="cs-CZ" sz="2900" dirty="0"/>
              <a:t>&gt; </a:t>
            </a:r>
            <a:endParaRPr lang="cs-CZ" sz="2900" dirty="0" smtClean="0"/>
          </a:p>
          <a:p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656184"/>
          </a:xfrm>
        </p:spPr>
        <p:txBody>
          <a:bodyPr/>
          <a:lstStyle/>
          <a:p>
            <a:r>
              <a:rPr lang="cs-CZ" sz="4400" dirty="0" smtClean="0"/>
              <a:t>Použité zdroje: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7155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</TotalTime>
  <Words>184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Kamarádi</vt:lpstr>
      <vt:lpstr>Kamarádi</vt:lpstr>
      <vt:lpstr>První série:</vt:lpstr>
      <vt:lpstr>Druhá série:</vt:lpstr>
      <vt:lpstr>Herecké obsazení: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Jolana Vaněčková</dc:creator>
  <cp:lastModifiedBy>Jolana Vaněčková</cp:lastModifiedBy>
  <cp:revision>7</cp:revision>
  <dcterms:created xsi:type="dcterms:W3CDTF">2012-04-30T10:25:31Z</dcterms:created>
  <dcterms:modified xsi:type="dcterms:W3CDTF">2012-04-30T11:17:02Z</dcterms:modified>
</cp:coreProperties>
</file>