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-876" y="6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6A97E-1634-4E49-9839-761A9A50C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3B33F4-F5F4-422E-81F7-273AE344C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403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6D131-80E4-437C-8586-944BF8894B9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34668-E80C-4ACA-B51A-E5CA44D8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80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6D131-80E4-437C-8586-944BF8894B9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34668-E80C-4ACA-B51A-E5CA44D8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567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6D131-80E4-437C-8586-944BF8894B9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34668-E80C-4ACA-B51A-E5CA44D8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887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6D131-80E4-437C-8586-944BF8894B9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34668-E80C-4ACA-B51A-E5CA44D8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32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6D131-80E4-437C-8586-944BF8894B9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34668-E80C-4ACA-B51A-E5CA44D8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221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6D131-80E4-437C-8586-944BF8894B9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34668-E80C-4ACA-B51A-E5CA44D8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126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6D131-80E4-437C-8586-944BF8894B9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34668-E80C-4ACA-B51A-E5CA44D8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963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6D131-80E4-437C-8586-944BF8894B9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34668-E80C-4ACA-B51A-E5CA44D8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047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6D131-80E4-437C-8586-944BF8894B9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34668-E80C-4ACA-B51A-E5CA44D8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878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6D131-80E4-437C-8586-944BF8894B9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34668-E80C-4ACA-B51A-E5CA44D8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993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6D131-80E4-437C-8586-944BF8894B9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34668-E80C-4ACA-B51A-E5CA44D8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582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6D131-80E4-437C-8586-944BF8894B9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134668-E80C-4ACA-B51A-E5CA44D836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66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2088231"/>
          </a:xfrm>
        </p:spPr>
        <p:txBody>
          <a:bodyPr>
            <a:normAutofit/>
          </a:bodyPr>
          <a:lstStyle/>
          <a:p>
            <a:pPr algn="l" fontAlgn="t"/>
            <a:r>
              <a:rPr lang="cs-CZ" sz="2000" dirty="0" smtClean="0"/>
              <a:t>	Název </a:t>
            </a:r>
            <a:r>
              <a:rPr lang="cs-CZ" sz="2000" dirty="0"/>
              <a:t>školy</a:t>
            </a:r>
            <a:r>
              <a:rPr lang="cs-CZ" sz="2000" dirty="0" smtClean="0"/>
              <a:t>: 	ZŠ </a:t>
            </a:r>
            <a:r>
              <a:rPr lang="cs-CZ" sz="2000" dirty="0"/>
              <a:t>a MŠ T. G. Masaryka Fulnek</a:t>
            </a:r>
            <a:br>
              <a:rPr lang="cs-CZ" sz="2000" dirty="0"/>
            </a:br>
            <a:r>
              <a:rPr lang="cs-CZ" sz="2000" dirty="0" smtClean="0"/>
              <a:t>	Autor: 		Mgr</a:t>
            </a:r>
            <a:r>
              <a:rPr lang="cs-CZ" sz="2000" dirty="0"/>
              <a:t>. </a:t>
            </a:r>
            <a:r>
              <a:rPr lang="cs-CZ" sz="2000" dirty="0" smtClean="0"/>
              <a:t>Karla </a:t>
            </a:r>
            <a:r>
              <a:rPr lang="cs-CZ" sz="2000" dirty="0" err="1" smtClean="0"/>
              <a:t>Střílková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	Název: 		VY_32_INOVACE_NJ.7.2-10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	Téma: 		</a:t>
            </a:r>
            <a:r>
              <a:rPr lang="cs-CZ" sz="2000" smtClean="0"/>
              <a:t>Familie_Test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	Číslo </a:t>
            </a:r>
            <a:r>
              <a:rPr lang="cs-CZ" sz="2000" dirty="0"/>
              <a:t>projektu</a:t>
            </a:r>
            <a:r>
              <a:rPr lang="cs-CZ" sz="2000" dirty="0" smtClean="0"/>
              <a:t>: 	CZ.1.07/1.4.00/21.0903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1486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1400" dirty="0" smtClean="0"/>
              <a:t>Autor: Karla </a:t>
            </a:r>
            <a:r>
              <a:rPr lang="cs-CZ" sz="1400" dirty="0" err="1" smtClean="0"/>
              <a:t>Střílková</a:t>
            </a: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Datum</a:t>
            </a:r>
            <a:r>
              <a:rPr lang="cs-CZ" sz="1400" smtClean="0"/>
              <a:t>: </a:t>
            </a:r>
            <a:r>
              <a:rPr lang="cs-CZ" sz="1400" smtClean="0"/>
              <a:t>leden </a:t>
            </a:r>
            <a:r>
              <a:rPr lang="cs-CZ" sz="1400" dirty="0" smtClean="0"/>
              <a:t>2012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Ročník: 7. (dotace 2 hodiny týdně)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Obor a téma: Německý jazyk; </a:t>
            </a:r>
            <a:r>
              <a:rPr lang="cs-CZ" sz="1400" dirty="0"/>
              <a:t> </a:t>
            </a:r>
            <a:r>
              <a:rPr lang="cs-CZ" sz="1400" dirty="0" err="1" smtClean="0"/>
              <a:t>Meine</a:t>
            </a:r>
            <a:r>
              <a:rPr lang="cs-CZ" sz="1400" dirty="0" smtClean="0"/>
              <a:t> </a:t>
            </a:r>
            <a:r>
              <a:rPr lang="cs-CZ" sz="1400" dirty="0" err="1" smtClean="0"/>
              <a:t>Familie</a:t>
            </a:r>
            <a:r>
              <a:rPr lang="cs-CZ" sz="1400" dirty="0" smtClean="0"/>
              <a:t>, opakování slovní zásoby a užití zájmen </a:t>
            </a:r>
            <a:r>
              <a:rPr lang="cs-CZ" sz="1400" i="1" dirty="0" smtClean="0"/>
              <a:t>mein, </a:t>
            </a:r>
            <a:r>
              <a:rPr lang="cs-CZ" sz="1400" i="1" dirty="0" err="1" smtClean="0"/>
              <a:t>dein</a:t>
            </a:r>
            <a:r>
              <a:rPr lang="cs-CZ" sz="1400" i="1" dirty="0" smtClean="0"/>
              <a:t> / </a:t>
            </a:r>
            <a:r>
              <a:rPr lang="cs-CZ" sz="1400" i="1" dirty="0" err="1" smtClean="0"/>
              <a:t>meine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deine</a:t>
            </a:r>
            <a:r>
              <a:rPr lang="cs-CZ" sz="1400" dirty="0" smtClean="0"/>
              <a:t>, členů </a:t>
            </a:r>
            <a:r>
              <a:rPr lang="cs-CZ" sz="1400" i="1" dirty="0" err="1" smtClean="0"/>
              <a:t>ein</a:t>
            </a:r>
            <a:r>
              <a:rPr lang="cs-CZ" sz="1400" i="1" dirty="0" smtClean="0"/>
              <a:t> / </a:t>
            </a:r>
            <a:r>
              <a:rPr lang="cs-CZ" sz="1400" i="1" dirty="0" err="1" smtClean="0"/>
              <a:t>eine</a:t>
            </a:r>
            <a:r>
              <a:rPr lang="cs-CZ" sz="1400" dirty="0" smtClean="0"/>
              <a:t>.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Anotace: Žáci si ověří, jak ovládají slovní zásobu k tématu rodina – názvy členů rodiny a užití </a:t>
            </a:r>
            <a:r>
              <a:rPr lang="cs-CZ" sz="1400" dirty="0"/>
              <a:t>zájmen </a:t>
            </a:r>
            <a:r>
              <a:rPr lang="cs-CZ" sz="1400" i="1" dirty="0"/>
              <a:t>mein, </a:t>
            </a:r>
            <a:r>
              <a:rPr lang="cs-CZ" sz="1400" i="1" dirty="0" err="1"/>
              <a:t>dein</a:t>
            </a:r>
            <a:r>
              <a:rPr lang="cs-CZ" sz="1400" i="1" dirty="0"/>
              <a:t> / </a:t>
            </a:r>
            <a:r>
              <a:rPr lang="cs-CZ" sz="1400" i="1" dirty="0" err="1"/>
              <a:t>meine</a:t>
            </a:r>
            <a:r>
              <a:rPr lang="cs-CZ" sz="1400" i="1" dirty="0"/>
              <a:t>, </a:t>
            </a:r>
            <a:r>
              <a:rPr lang="cs-CZ" sz="1400" i="1" dirty="0" err="1"/>
              <a:t>deine</a:t>
            </a:r>
            <a:r>
              <a:rPr lang="cs-CZ" sz="1400" dirty="0"/>
              <a:t>, členů </a:t>
            </a:r>
            <a:r>
              <a:rPr lang="cs-CZ" sz="1400" i="1" dirty="0" err="1"/>
              <a:t>ein</a:t>
            </a:r>
            <a:r>
              <a:rPr lang="cs-CZ" sz="1400" i="1" dirty="0"/>
              <a:t> / </a:t>
            </a:r>
            <a:r>
              <a:rPr lang="cs-CZ" sz="1400" i="1" dirty="0" err="1"/>
              <a:t>eine</a:t>
            </a:r>
            <a:r>
              <a:rPr lang="cs-CZ" sz="1400" dirty="0"/>
              <a:t>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33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1,3 Answers,B,7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 </a:t>
            </a:r>
            <a:r>
              <a:rPr lang="cs-CZ" dirty="0" err="1" smtClean="0"/>
              <a:t>Mutter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		A/ mein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 smtClean="0"/>
              <a:t>meine</a:t>
            </a: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deine</a:t>
            </a:r>
            <a:endParaRPr lang="cs-CZ" dirty="0"/>
          </a:p>
        </p:txBody>
      </p:sp>
      <p:pic>
        <p:nvPicPr>
          <p:cNvPr id="1026" name="Picture 2" descr="C:\Users\Uživatel\AppData\Local\Microsoft\Windows\Temporary Internet Files\Content.IE5\K31TWTP4\MP90031686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24944"/>
            <a:ext cx="1718841" cy="2591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4611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-2,3 Answers,B,7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______ </a:t>
            </a:r>
            <a:r>
              <a:rPr lang="cs-CZ" dirty="0" err="1" smtClean="0"/>
              <a:t>Tante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		A/ </a:t>
            </a:r>
            <a:r>
              <a:rPr lang="cs-CZ" dirty="0" err="1"/>
              <a:t>m</a:t>
            </a:r>
            <a:r>
              <a:rPr lang="cs-CZ" dirty="0" err="1" smtClean="0"/>
              <a:t>eine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/>
              <a:t>d</a:t>
            </a:r>
            <a:r>
              <a:rPr lang="cs-CZ" dirty="0" err="1" smtClean="0"/>
              <a:t>eine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eine</a:t>
            </a:r>
            <a:endParaRPr lang="cs-CZ" dirty="0"/>
          </a:p>
        </p:txBody>
      </p:sp>
      <p:pic>
        <p:nvPicPr>
          <p:cNvPr id="2051" name="Picture 3" descr="C:\Users\Uživatel\AppData\Local\Microsoft\Windows\Temporary Internet Files\Content.IE5\K31TWTP4\MP9004331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76872"/>
            <a:ext cx="1885295" cy="282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3470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3,3 Answers,C,7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 </a:t>
            </a:r>
            <a:r>
              <a:rPr lang="cs-CZ" dirty="0" err="1" smtClean="0"/>
              <a:t>Freundin</a:t>
            </a:r>
            <a:r>
              <a:rPr lang="cs-CZ" dirty="0" smtClean="0"/>
              <a:t> von Mama.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</a:t>
            </a:r>
            <a:r>
              <a:rPr lang="cs-CZ" dirty="0" err="1" smtClean="0"/>
              <a:t>meine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 smtClean="0"/>
              <a:t>deine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eine</a:t>
            </a:r>
            <a:endParaRPr lang="cs-CZ" dirty="0"/>
          </a:p>
        </p:txBody>
      </p:sp>
      <p:pic>
        <p:nvPicPr>
          <p:cNvPr id="3074" name="Picture 2" descr="C:\Users\Uživatel\AppData\Local\Microsoft\Windows\Temporary Internet Files\Content.IE5\O5PZJPSR\MP9004308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36912"/>
            <a:ext cx="2083905" cy="327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806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4,3 Answers,B,7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Das</a:t>
            </a:r>
            <a:r>
              <a:rPr lang="cs-CZ" dirty="0" smtClean="0"/>
              <a:t> _____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Geschwister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</a:t>
            </a:r>
            <a:r>
              <a:rPr lang="cs-CZ" dirty="0" err="1" smtClean="0"/>
              <a:t>ist</a:t>
            </a: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 smtClean="0"/>
              <a:t>sind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eine</a:t>
            </a:r>
            <a:endParaRPr lang="cs-CZ" dirty="0"/>
          </a:p>
        </p:txBody>
      </p:sp>
      <p:pic>
        <p:nvPicPr>
          <p:cNvPr id="4098" name="Picture 2" descr="C:\Users\Uživatel\AppData\Local\Microsoft\Windows\Temporary Internet Files\Content.IE5\T5RAEO4Z\MP9004001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589" y="2996952"/>
            <a:ext cx="3289940" cy="2192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338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5,3 Answers,B,7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Oma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Opa </a:t>
            </a:r>
            <a:r>
              <a:rPr lang="cs-CZ" dirty="0" err="1" smtClean="0"/>
              <a:t>sind</a:t>
            </a:r>
            <a:r>
              <a:rPr lang="cs-CZ" dirty="0" smtClean="0"/>
              <a:t> 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</a:t>
            </a:r>
            <a:r>
              <a:rPr lang="cs-CZ" dirty="0" err="1" smtClean="0"/>
              <a:t>Eltern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Gro3eltern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Geschwister</a:t>
            </a:r>
            <a:endParaRPr lang="cs-CZ" dirty="0"/>
          </a:p>
        </p:txBody>
      </p:sp>
      <p:pic>
        <p:nvPicPr>
          <p:cNvPr id="5124" name="Picture 4" descr="C:\Users\Uživatel\AppData\Local\Microsoft\Windows\Temporary Internet Files\Content.IE5\ZS16TEWF\MP9004018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504" y="2924944"/>
            <a:ext cx="2929571" cy="195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495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6,3 Answers,C,7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Schwester</a:t>
            </a:r>
            <a:r>
              <a:rPr lang="cs-CZ" dirty="0" smtClean="0"/>
              <a:t> von Mama </a:t>
            </a:r>
            <a:r>
              <a:rPr lang="cs-CZ" dirty="0" err="1" smtClean="0"/>
              <a:t>ist</a:t>
            </a:r>
            <a:r>
              <a:rPr lang="cs-CZ" dirty="0" smtClean="0"/>
              <a:t> 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</a:t>
            </a:r>
            <a:r>
              <a:rPr lang="cs-CZ" dirty="0" err="1" smtClean="0"/>
              <a:t>Oma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 smtClean="0"/>
              <a:t>Mutter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Tante</a:t>
            </a:r>
            <a:endParaRPr lang="cs-CZ" dirty="0"/>
          </a:p>
        </p:txBody>
      </p:sp>
      <p:pic>
        <p:nvPicPr>
          <p:cNvPr id="6146" name="Picture 2" descr="C:\Users\Uživatel\AppData\Local\Microsoft\Windows\Temporary Internet Files\Content.IE5\O5PZJPSR\MP9004383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99134"/>
            <a:ext cx="2921052" cy="225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7911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7,3 Answers,B,7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0" lvl="3" indent="0">
              <a:buNone/>
            </a:pP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______ </a:t>
            </a:r>
            <a:r>
              <a:rPr lang="cs-CZ" sz="3200" dirty="0" err="1" smtClean="0"/>
              <a:t>Bruder</a:t>
            </a:r>
            <a:r>
              <a:rPr lang="cs-CZ" sz="3200" dirty="0" smtClean="0"/>
              <a:t>?</a:t>
            </a:r>
          </a:p>
          <a:p>
            <a:pPr marL="1371600" lvl="3" indent="0">
              <a:buNone/>
            </a:pPr>
            <a:endParaRPr lang="cs-CZ" sz="3200" dirty="0"/>
          </a:p>
          <a:p>
            <a:pPr marL="1371600" lvl="3" indent="0">
              <a:buNone/>
            </a:pPr>
            <a:r>
              <a:rPr lang="cs-CZ" sz="3200" dirty="0" smtClean="0"/>
              <a:t>A/ mein</a:t>
            </a:r>
          </a:p>
          <a:p>
            <a:pPr marL="1371600" lvl="3" indent="0">
              <a:buNone/>
            </a:pPr>
            <a:r>
              <a:rPr lang="cs-CZ" sz="3200" dirty="0" smtClean="0"/>
              <a:t>B/ </a:t>
            </a:r>
            <a:r>
              <a:rPr lang="cs-CZ" sz="3200" dirty="0" err="1" smtClean="0"/>
              <a:t>dein</a:t>
            </a:r>
            <a:endParaRPr lang="cs-CZ" sz="3200" dirty="0" smtClean="0"/>
          </a:p>
          <a:p>
            <a:pPr marL="1371600" lvl="3" indent="0">
              <a:buNone/>
            </a:pPr>
            <a:r>
              <a:rPr lang="cs-CZ" sz="3200" dirty="0" smtClean="0"/>
              <a:t>C/ </a:t>
            </a:r>
            <a:r>
              <a:rPr lang="cs-CZ" sz="3200" dirty="0" err="1" smtClean="0"/>
              <a:t>ein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pic>
        <p:nvPicPr>
          <p:cNvPr id="9218" name="Picture 2" descr="C:\Users\Uživatel\AppData\Local\Microsoft\Windows\Temporary Internet Files\Content.IE5\ZS16TEWF\MP9004223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36912"/>
            <a:ext cx="2264768" cy="226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987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8,3 Answers,A,6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_____ mein </a:t>
            </a:r>
            <a:r>
              <a:rPr lang="cs-CZ" dirty="0" err="1" smtClean="0"/>
              <a:t>Freund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</a:t>
            </a:r>
            <a:r>
              <a:rPr lang="cs-CZ" dirty="0" err="1" smtClean="0"/>
              <a:t>ist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 smtClean="0"/>
              <a:t>sind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nicht</a:t>
            </a:r>
            <a:endParaRPr lang="cs-CZ" dirty="0"/>
          </a:p>
        </p:txBody>
      </p:sp>
      <p:pic>
        <p:nvPicPr>
          <p:cNvPr id="8194" name="Picture 2" descr="C:\Users\Uživatel\AppData\Local\Microsoft\Windows\Temporary Internet Files\Content.IE5\K31TWTP4\MP9004393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96952"/>
            <a:ext cx="2627583" cy="23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629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9,3 Answers,C,7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Peter.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14.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Super.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7170" name="Picture 2" descr="C:\Users\Uživatel\AppData\Local\Microsoft\Windows\Temporary Internet Files\Content.IE5\T5RAEO4Z\MP9004220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76394"/>
            <a:ext cx="2672069" cy="1778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190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Zdroj obrázků ze stran 2 – 10: www.office.microsoft.com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079612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103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Název školy:  ZŠ a MŠ T. G. Masaryka Fulnek  Autor:   Mgr. Karla Střílková  Název:   VY_32_INOVACE_NJ.7.2-10  Téma:   Familie_Test  Číslo projektu:  CZ.1.07/1.4.00/21.0903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Meine Famile</dc:title>
  <dc:creator>Uživatel</dc:creator>
  <cp:lastModifiedBy>Uživatel</cp:lastModifiedBy>
  <cp:revision>30</cp:revision>
  <dcterms:created xsi:type="dcterms:W3CDTF">2012-02-01T15:25:03Z</dcterms:created>
  <dcterms:modified xsi:type="dcterms:W3CDTF">2012-03-12T16:09:27Z</dcterms:modified>
</cp:coreProperties>
</file>