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86" y="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8518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91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95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81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058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869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948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78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23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70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033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29D36-5BF0-4255-AFE9-FF6AC7DCEF0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F7EEC-9102-4CA9-A72E-10001B824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64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2088231"/>
          </a:xfrm>
        </p:spPr>
        <p:txBody>
          <a:bodyPr>
            <a:normAutofit/>
          </a:bodyPr>
          <a:lstStyle/>
          <a:p>
            <a:pPr algn="l" fontAlgn="t"/>
            <a:r>
              <a:rPr lang="cs-CZ" sz="2000" dirty="0" smtClean="0"/>
              <a:t>	Název </a:t>
            </a:r>
            <a:r>
              <a:rPr lang="cs-CZ" sz="2000" dirty="0"/>
              <a:t>školy</a:t>
            </a:r>
            <a:r>
              <a:rPr lang="cs-CZ" sz="2000" dirty="0" smtClean="0"/>
              <a:t>: 	ZŠ </a:t>
            </a:r>
            <a:r>
              <a:rPr lang="cs-CZ" sz="2000" dirty="0"/>
              <a:t>a MŠ T. G. Masaryka Fulnek</a:t>
            </a:r>
            <a:br>
              <a:rPr lang="cs-CZ" sz="2000" dirty="0"/>
            </a:br>
            <a:r>
              <a:rPr lang="cs-CZ" sz="2000" dirty="0" smtClean="0"/>
              <a:t>	Autor: 		Mgr</a:t>
            </a:r>
            <a:r>
              <a:rPr lang="cs-CZ" sz="2000" dirty="0"/>
              <a:t>. </a:t>
            </a:r>
            <a:r>
              <a:rPr lang="cs-CZ" sz="2000" dirty="0" smtClean="0"/>
              <a:t>Karla </a:t>
            </a:r>
            <a:r>
              <a:rPr lang="cs-CZ" sz="2000" dirty="0" err="1" smtClean="0"/>
              <a:t>Střílková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Název: 	</a:t>
            </a:r>
            <a:r>
              <a:rPr lang="cs-CZ" sz="2000" smtClean="0"/>
              <a:t>	</a:t>
            </a:r>
            <a:r>
              <a:rPr lang="cs-CZ" sz="2000" smtClean="0"/>
              <a:t>VY_32_INOVACE_NJ.7.2-13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Téma: 		</a:t>
            </a:r>
            <a:r>
              <a:rPr lang="cs-CZ" sz="2000" dirty="0" err="1" smtClean="0"/>
              <a:t>Zahlen</a:t>
            </a:r>
            <a:r>
              <a:rPr lang="cs-CZ" sz="2000" dirty="0" smtClean="0"/>
              <a:t> </a:t>
            </a:r>
            <a:r>
              <a:rPr lang="cs-CZ" sz="2000" dirty="0" err="1" smtClean="0"/>
              <a:t>auf</a:t>
            </a:r>
            <a:r>
              <a:rPr lang="cs-CZ" sz="2000" dirty="0" smtClean="0"/>
              <a:t> den </a:t>
            </a:r>
            <a:r>
              <a:rPr lang="cs-CZ" sz="2000" dirty="0" err="1" smtClean="0"/>
              <a:t>Fotos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Číslo </a:t>
            </a:r>
            <a:r>
              <a:rPr lang="cs-CZ" sz="2000" dirty="0"/>
              <a:t>projektu</a:t>
            </a:r>
            <a:r>
              <a:rPr lang="cs-CZ" sz="2000" dirty="0" smtClean="0"/>
              <a:t>: 	CZ.1.07/1.4.00/21.0903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755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1400" dirty="0" smtClean="0"/>
              <a:t>Autor: Karla </a:t>
            </a:r>
            <a:r>
              <a:rPr lang="cs-CZ" sz="1400" dirty="0" err="1" smtClean="0"/>
              <a:t>Střílková</a:t>
            </a:r>
            <a:endParaRPr lang="cs-CZ" sz="1400" dirty="0" smtClean="0"/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Datum: únor 2012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Ročník: 7. (dotace 2 hodiny týdně)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Obor a téma: Německý jazyk; </a:t>
            </a:r>
            <a:r>
              <a:rPr lang="cs-CZ" sz="1400" dirty="0"/>
              <a:t> </a:t>
            </a:r>
            <a:r>
              <a:rPr lang="cs-CZ" sz="1400" dirty="0" smtClean="0"/>
              <a:t>Číslovky, reálie Vídně.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Anotace: Žáci se pokusí odhadnout obsah otázek u fotografií a vyčíst v nich odpovědi na ně. Prezentace pomůže zpestřit výuku číslovek. Žáci se zároveň setkají s </a:t>
            </a:r>
            <a:r>
              <a:rPr lang="cs-CZ" sz="1400" smtClean="0"/>
              <a:t>reáliemi Vídně.</a:t>
            </a:r>
            <a:endParaRPr lang="cs-CZ" sz="1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9860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Zahl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Stra3enbahn?</a:t>
            </a:r>
            <a:endParaRPr lang="cs-CZ" dirty="0"/>
          </a:p>
        </p:txBody>
      </p:sp>
      <p:pic>
        <p:nvPicPr>
          <p:cNvPr id="4098" name="Picture 2" descr="C:\Users\Uživatel\Pictures\Vídeň 2010\DSC05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700808"/>
            <a:ext cx="566462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915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Lies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Öffnungszeiten</a:t>
            </a:r>
            <a:endParaRPr lang="cs-CZ" dirty="0"/>
          </a:p>
        </p:txBody>
      </p:sp>
      <p:pic>
        <p:nvPicPr>
          <p:cNvPr id="3074" name="Picture 2" descr="C:\Users\Uživatel\Pictures\Vídeň 2010\DSC05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3363838" cy="448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63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Welche</a:t>
            </a:r>
            <a:r>
              <a:rPr lang="cs-CZ" dirty="0" smtClean="0"/>
              <a:t> Linie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Volkstheater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122" name="Picture 2" descr="C:\Users\Uživatel\Pictures\Vídeň 2010\DSC051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5436096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79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schnell</a:t>
            </a:r>
            <a:r>
              <a:rPr lang="cs-CZ" dirty="0" smtClean="0"/>
              <a:t> kann man </a:t>
            </a:r>
            <a:r>
              <a:rPr lang="cs-CZ" dirty="0" err="1" smtClean="0"/>
              <a:t>maximal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6146" name="Picture 2" descr="C:\Users\Uživatel\Pictures\Vídeň 2010\DSC051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2796"/>
            <a:ext cx="5940152" cy="445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488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kosten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Sachen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0" name="Picture 2" descr="C:\Users\Uživatel\Pictures\Vídeň 2010\DSC05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6108171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989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Zahl</a:t>
            </a:r>
            <a:r>
              <a:rPr lang="cs-CZ" dirty="0" smtClean="0"/>
              <a:t> </a:t>
            </a:r>
            <a:r>
              <a:rPr lang="cs-CZ" dirty="0" err="1" smtClean="0"/>
              <a:t>steht</a:t>
            </a:r>
            <a:r>
              <a:rPr lang="cs-CZ" dirty="0" smtClean="0"/>
              <a:t> da?</a:t>
            </a:r>
            <a:endParaRPr lang="cs-CZ" dirty="0"/>
          </a:p>
        </p:txBody>
      </p:sp>
      <p:pic>
        <p:nvPicPr>
          <p:cNvPr id="8194" name="Picture 2" descr="C:\Users\Uživatel\Pictures\Vídeň 2010\DSC051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16832"/>
            <a:ext cx="5292080" cy="396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554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kostet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Sonnenbrille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9218" name="Picture 2" descr="C:\Users\Uživatel\Pictures\Vídeň 2010\DSC05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44824"/>
            <a:ext cx="5532107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354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Tasche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42" name="Picture 2" descr="C:\Users\Uživatel\Pictures\Vídeň 2010\DSC05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28800"/>
            <a:ext cx="5940152" cy="445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432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Kilometer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nach </a:t>
            </a:r>
            <a:r>
              <a:rPr lang="cs-CZ" dirty="0" err="1" smtClean="0"/>
              <a:t>Wien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1266" name="Picture 2" descr="C:\Users\Uživatel\Pictures\Vídeň 2010\DSC05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12776"/>
            <a:ext cx="601216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418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hoch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Strafe</a:t>
            </a:r>
            <a:r>
              <a:rPr lang="cs-CZ" smtClean="0"/>
              <a:t>?</a:t>
            </a:r>
            <a:endParaRPr lang="cs-CZ"/>
          </a:p>
        </p:txBody>
      </p:sp>
      <p:pic>
        <p:nvPicPr>
          <p:cNvPr id="12290" name="Picture 2" descr="C:\Users\Uživatel\Pictures\Vídeň 2010\DSC051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16832"/>
            <a:ext cx="5436096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938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Zdroj obrázků ze stran 2 – 12: Karla </a:t>
            </a:r>
            <a:r>
              <a:rPr lang="cs-CZ" sz="2000" dirty="0" err="1" smtClean="0"/>
              <a:t>Střílková</a:t>
            </a:r>
            <a:r>
              <a:rPr lang="cs-CZ" sz="2000" dirty="0" smtClean="0"/>
              <a:t>, archív autorky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237564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129</Words>
  <Application>Microsoft Office PowerPoint</Application>
  <PresentationFormat>Předvádění na obrazovce (4:3)</PresentationFormat>
  <Paragraphs>21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 Název školy:  ZŠ a MŠ T. G. Masaryka Fulnek  Autor:   Mgr. Karla Střílková  Název:   VY_32_INOVACE_NJ.7.2-13  Téma:   Zahlen auf den Fotos  Číslo projektu:  CZ.1.07/1.4.00/21.0903 </vt:lpstr>
      <vt:lpstr>Prezentace aplikace PowerPoint</vt:lpstr>
      <vt:lpstr>Welche Zahl hat die Stra3enbahn?</vt:lpstr>
      <vt:lpstr>Lies die Öffnungszeiten</vt:lpstr>
      <vt:lpstr>Welche Linie fährt zum Volkstheater?</vt:lpstr>
      <vt:lpstr>Wie schnell kann man maximal fahren?</vt:lpstr>
      <vt:lpstr>Was kosten die Sachen?</vt:lpstr>
      <vt:lpstr>Welche Zahl steht da?</vt:lpstr>
      <vt:lpstr>Was kostet die Sonnenbrille?</vt:lpstr>
      <vt:lpstr>Und die Tasche?</vt:lpstr>
      <vt:lpstr>Wie viel Kilometer ist nach Wien?</vt:lpstr>
      <vt:lpstr>Wie hoch ist die Strafe?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22</cp:revision>
  <dcterms:created xsi:type="dcterms:W3CDTF">2012-02-24T18:34:20Z</dcterms:created>
  <dcterms:modified xsi:type="dcterms:W3CDTF">2012-03-12T16:00:10Z</dcterms:modified>
</cp:coreProperties>
</file>