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79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238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58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03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394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57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786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59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84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596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8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026CD-BEE6-47D8-9469-9866FB999FAC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B30BF-2B39-4EFE-9289-FE755EBBD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13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/>
              <a:t>VY_32_INOVACE_65_Přívlastek několikanásobný a postupně rozvíjející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134149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Přívlastek několikanásobný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Přívlastky navzájem souřadné, stojí graficky vedle sebe = tatínek a maminka</a:t>
            </a:r>
          </a:p>
          <a:p>
            <a:r>
              <a:rPr lang="cs-CZ" dirty="0" smtClean="0"/>
              <a:t>Patří do jedné významové řady = rodiče</a:t>
            </a:r>
          </a:p>
          <a:p>
            <a:r>
              <a:rPr lang="cs-CZ" dirty="0" smtClean="0"/>
              <a:t>Mezi přívlastky mohou být spojky a zároveň čárky</a:t>
            </a:r>
          </a:p>
          <a:p>
            <a:r>
              <a:rPr lang="cs-CZ" dirty="0" smtClean="0"/>
              <a:t>Pokud není spojka, oddělujeme čárkou</a:t>
            </a:r>
          </a:p>
          <a:p>
            <a:r>
              <a:rPr lang="cs-CZ" dirty="0" smtClean="0"/>
              <a:t>Čárku nepíšeme obvykle před </a:t>
            </a:r>
            <a:r>
              <a:rPr lang="cs-CZ" i="1" dirty="0" smtClean="0"/>
              <a:t>a, i, ani, nebo, či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97482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</a:t>
            </a:r>
            <a:r>
              <a:rPr lang="cs-CZ" u="sng" dirty="0" smtClean="0"/>
              <a:t>tichý, klidný a rozvážný </a:t>
            </a:r>
            <a:r>
              <a:rPr lang="cs-CZ" dirty="0" smtClean="0"/>
              <a:t>člověk.</a:t>
            </a:r>
          </a:p>
          <a:p>
            <a:r>
              <a:rPr lang="cs-CZ" dirty="0" smtClean="0"/>
              <a:t>Tichý, klidný a rozvážný = vlastnost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člověk</a:t>
            </a:r>
          </a:p>
          <a:p>
            <a:r>
              <a:rPr lang="cs-CZ" dirty="0" smtClean="0"/>
              <a:t>Tichý        klidný     rozvážný</a:t>
            </a:r>
          </a:p>
          <a:p>
            <a:r>
              <a:rPr lang="cs-CZ" dirty="0" smtClean="0"/>
              <a:t>Je to učitelka češtiny, tělocviku a vaření.</a:t>
            </a:r>
          </a:p>
          <a:p>
            <a:r>
              <a:rPr lang="cs-CZ" dirty="0" smtClean="0"/>
              <a:t>Učitelka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češtiny    tělocviku    vaření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763688" y="3140968"/>
            <a:ext cx="331236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3563888" y="3140968"/>
            <a:ext cx="180020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1124728" y="141277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5148064" y="3320988"/>
            <a:ext cx="216024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2339752" y="4941168"/>
            <a:ext cx="388843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339752" y="4941168"/>
            <a:ext cx="194421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339752" y="4941168"/>
            <a:ext cx="6480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716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/>
          <a:lstStyle/>
          <a:p>
            <a:r>
              <a:rPr lang="cs-CZ" dirty="0" smtClean="0"/>
              <a:t>Přívlastek postupně rozvíjející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Spojení podstatného jména a přívlastku je rozvito dalším přívlastkem :                           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ty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dva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mohutné stromy</a:t>
            </a:r>
            <a:endParaRPr lang="cs-CZ" dirty="0" smtClean="0"/>
          </a:p>
          <a:p>
            <a:r>
              <a:rPr lang="cs-CZ" dirty="0" smtClean="0"/>
              <a:t>Nepatří do jedné významové řady</a:t>
            </a:r>
          </a:p>
          <a:p>
            <a:r>
              <a:rPr lang="cs-CZ" dirty="0" smtClean="0"/>
              <a:t>Mezi přívlastky nelze vložit spojku</a:t>
            </a:r>
          </a:p>
          <a:p>
            <a:r>
              <a:rPr lang="cs-CZ" dirty="0" smtClean="0"/>
              <a:t>Neoddělujeme čárkou !!!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7762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dvě velká autobusová nádraží stojí v Brně.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nádraží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autobusová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velká</a:t>
            </a:r>
          </a:p>
          <a:p>
            <a:r>
              <a:rPr lang="cs-CZ" dirty="0"/>
              <a:t> </a:t>
            </a:r>
            <a:r>
              <a:rPr lang="cs-CZ" dirty="0" smtClean="0"/>
              <a:t>             dvě</a:t>
            </a:r>
          </a:p>
          <a:p>
            <a:r>
              <a:rPr lang="cs-CZ" dirty="0" smtClean="0"/>
              <a:t>tato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975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Pro chytré hlavy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Je nějaký významový rozdíl mezi těmito větami?</a:t>
            </a:r>
          </a:p>
          <a:p>
            <a:r>
              <a:rPr lang="cs-CZ" dirty="0" smtClean="0"/>
              <a:t>Knížka je velice populární, a tak vyšla již v druhém, přepracovaném vydání.</a:t>
            </a:r>
          </a:p>
          <a:p>
            <a:r>
              <a:rPr lang="cs-CZ" dirty="0" smtClean="0"/>
              <a:t>Knížka je velice populární, a tak vyšla již v druhém přepracovaném vydání.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006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185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VY_32_INOVACE_65_Přívlastek několikanásobný a postupně rozvíjející</vt:lpstr>
      <vt:lpstr>Přívlastek několikanásobný</vt:lpstr>
      <vt:lpstr>Příklady</vt:lpstr>
      <vt:lpstr>Přívlastek postupně rozvíjející</vt:lpstr>
      <vt:lpstr>Příklady</vt:lpstr>
      <vt:lpstr>Pro chytré hlavy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Přívlastek několikanásobný a postupně rozvíjející III/65</dc:title>
  <dc:creator>Zykmundová Ema</dc:creator>
  <cp:lastModifiedBy>Kašpárková Ivana</cp:lastModifiedBy>
  <cp:revision>10</cp:revision>
  <dcterms:created xsi:type="dcterms:W3CDTF">2011-03-02T08:51:53Z</dcterms:created>
  <dcterms:modified xsi:type="dcterms:W3CDTF">2011-06-27T11:29:01Z</dcterms:modified>
</cp:coreProperties>
</file>