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B2056-CCA4-4AF2-94DB-5897066BA3DE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61730-216C-481C-8FE7-926557F3F7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4946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B2056-CCA4-4AF2-94DB-5897066BA3DE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61730-216C-481C-8FE7-926557F3F7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4951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B2056-CCA4-4AF2-94DB-5897066BA3DE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61730-216C-481C-8FE7-926557F3F7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2834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B2056-CCA4-4AF2-94DB-5897066BA3DE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61730-216C-481C-8FE7-926557F3F7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47160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B2056-CCA4-4AF2-94DB-5897066BA3DE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61730-216C-481C-8FE7-926557F3F7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3162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B2056-CCA4-4AF2-94DB-5897066BA3DE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61730-216C-481C-8FE7-926557F3F7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1138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B2056-CCA4-4AF2-94DB-5897066BA3DE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61730-216C-481C-8FE7-926557F3F7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1503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B2056-CCA4-4AF2-94DB-5897066BA3DE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61730-216C-481C-8FE7-926557F3F7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899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B2056-CCA4-4AF2-94DB-5897066BA3DE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61730-216C-481C-8FE7-926557F3F7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8830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B2056-CCA4-4AF2-94DB-5897066BA3DE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61730-216C-481C-8FE7-926557F3F7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41311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B2056-CCA4-4AF2-94DB-5897066BA3DE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61730-216C-481C-8FE7-926557F3F7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1188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9B2056-CCA4-4AF2-94DB-5897066BA3DE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361730-216C-481C-8FE7-926557F3F7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1066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smtClean="0"/>
              <a:t>Vy_32_INOVACE_68_</a:t>
            </a:r>
            <a:r>
              <a:rPr lang="cs-CZ" sz="3200" b="1" smtClean="0">
                <a:latin typeface="+mn-lt"/>
              </a:rPr>
              <a:t>Slovní </a:t>
            </a:r>
            <a:r>
              <a:rPr lang="cs-CZ" sz="3200" b="1" dirty="0" smtClean="0">
                <a:latin typeface="+mn-lt"/>
              </a:rPr>
              <a:t>zásoba a tvoření slov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Využití ICT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xmlns="" val="3541294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Slovní zásoba a tvoření slov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Rozvoj slovní zásoby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6615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Rozvoj slovní zásoby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Slovní zásoba = všechna slova daného jazyka</a:t>
            </a:r>
          </a:p>
          <a:p>
            <a:r>
              <a:rPr lang="cs-CZ" dirty="0" smtClean="0"/>
              <a:t>Slovní zásoba se neustále vyvíjí: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a) vznikají nová slova – počítač, mikrovlnka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b) slova mění svůj význam – myš (zvíře – u  </a:t>
            </a:r>
            <a:r>
              <a:rPr lang="cs-CZ" dirty="0" smtClean="0"/>
              <a:t>počítače)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c) slova zastarávají a časem mizí – nůše, rychtář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d) spojování slov v sousloví – skleníkový efekt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4494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Vyber slova zastarávající a nově vzniklá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Aerobik, krajánek, krejzl, tranzistor, motocykl, dráb, </a:t>
            </a:r>
            <a:r>
              <a:rPr lang="cs-CZ" dirty="0" err="1" smtClean="0"/>
              <a:t>varta</a:t>
            </a:r>
            <a:r>
              <a:rPr lang="cs-CZ" dirty="0" smtClean="0"/>
              <a:t>, igelit, počítač, špýchar, rychtář, disketa, diskotéka, triatlon, koloniál, moderátor, čeledín</a:t>
            </a:r>
          </a:p>
          <a:p>
            <a:r>
              <a:rPr lang="cs-CZ" dirty="0" smtClean="0"/>
              <a:t>Kterým slovům </a:t>
            </a:r>
            <a:r>
              <a:rPr lang="cs-CZ" dirty="0" smtClean="0"/>
              <a:t>nerozumíte? </a:t>
            </a:r>
            <a:r>
              <a:rPr lang="cs-CZ" dirty="0" smtClean="0"/>
              <a:t>Pokuste se je </a:t>
            </a:r>
            <a:r>
              <a:rPr lang="cs-CZ" smtClean="0"/>
              <a:t>společně </a:t>
            </a:r>
            <a:r>
              <a:rPr lang="cs-CZ" smtClean="0"/>
              <a:t>vysvětlit.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58918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C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Způsoby obohacování slovní zásoby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r>
              <a:rPr lang="cs-CZ" u="sng" dirty="0" smtClean="0"/>
              <a:t>Tvoření nových slov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a) odvozováním – pomocí předpon, koncovek a přípon : let-</a:t>
            </a:r>
            <a:r>
              <a:rPr lang="cs-CZ" dirty="0" err="1" smtClean="0"/>
              <a:t>ec</a:t>
            </a:r>
            <a:r>
              <a:rPr lang="cs-CZ" dirty="0" smtClean="0"/>
              <a:t>, pra-babička, jízd-a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b) skládáním – teplo-měr, vel-ryba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c) zkracováním – Čedok = Česká dopravní kancelář</a:t>
            </a:r>
          </a:p>
          <a:p>
            <a:r>
              <a:rPr lang="cs-CZ" dirty="0" smtClean="0"/>
              <a:t>2. </a:t>
            </a:r>
            <a:r>
              <a:rPr lang="cs-CZ" u="sng" dirty="0" smtClean="0"/>
              <a:t>Přejímání z jiných jazyků</a:t>
            </a:r>
          </a:p>
          <a:p>
            <a:pPr marL="0" indent="0">
              <a:buNone/>
            </a:pPr>
            <a:r>
              <a:rPr lang="cs-CZ" u="sng" dirty="0"/>
              <a:t> </a:t>
            </a:r>
            <a:r>
              <a:rPr lang="cs-CZ" dirty="0" smtClean="0"/>
              <a:t>televizor, ekologie, country</a:t>
            </a:r>
            <a:endParaRPr lang="cs-CZ" u="sng" dirty="0" smtClean="0"/>
          </a:p>
          <a:p>
            <a:pPr marL="0" indent="0">
              <a:buNone/>
            </a:pP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1815272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Jakým způsobem se obohatila slovní zásoba?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Tranzistor, výsadba, kultura, velkoobchod, metro, mixér, padák, rychločistírna, drogerie, obrazovka, laser, vodotrysk, tramvaj, cirkus, safari, hokej, geologie</a:t>
            </a:r>
          </a:p>
          <a:p>
            <a:r>
              <a:rPr lang="cs-CZ" dirty="0" smtClean="0"/>
              <a:t>Vysvětli neznámá slova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0471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Styblík,Vlastimil</a:t>
            </a:r>
            <a:r>
              <a:rPr lang="cs-CZ" dirty="0" smtClean="0"/>
              <a:t> a kol. Český jazyk pro 7. ročník základní školy a pro odpovídající ročník víceletých gymnázií, SPN, Praha 1997, s. </a:t>
            </a:r>
            <a:r>
              <a:rPr lang="cs-CZ" smtClean="0"/>
              <a:t>72-73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533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260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Vy_32_INOVACE_68_Slovní zásoba a tvoření slov</vt:lpstr>
      <vt:lpstr>Slovní zásoba a tvoření slov</vt:lpstr>
      <vt:lpstr>Rozvoj slovní zásoby</vt:lpstr>
      <vt:lpstr>Vyber slova zastarávající a nově vzniklá</vt:lpstr>
      <vt:lpstr>Způsoby obohacování slovní zásoby</vt:lpstr>
      <vt:lpstr>Jakým způsobem se obohatila slovní zásoba?</vt:lpstr>
      <vt:lpstr>Pramen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a číslo učebního materiálu</dc:title>
  <dc:creator>Zykmundová Ema</dc:creator>
  <cp:lastModifiedBy>Vaše jméno</cp:lastModifiedBy>
  <cp:revision>10</cp:revision>
  <dcterms:created xsi:type="dcterms:W3CDTF">2011-03-13T13:59:02Z</dcterms:created>
  <dcterms:modified xsi:type="dcterms:W3CDTF">2012-05-07T15:08:27Z</dcterms:modified>
</cp:coreProperties>
</file>