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8473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76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3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125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63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963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01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82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943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444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510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7004E-25F6-4C43-AB4C-B9FED3B1D336}" type="datetimeFigureOut">
              <a:rPr lang="cs-CZ" smtClean="0"/>
              <a:t>2.4.2011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2B193-2B9D-485D-8957-6ECD09822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7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 smtClean="0"/>
              <a:t>Vy_32_INOVACE_72_Věta jednočlenná </a:t>
            </a:r>
            <a:r>
              <a:rPr lang="cs-CZ" sz="3200" b="1" smtClean="0"/>
              <a:t>a dvojčlenná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Využití ICT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val="257644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SKLADBA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Věta jednočlenná a dvojčlenná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170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Věta dvojčlenná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Venku krásně svítilo/ </a:t>
            </a:r>
            <a:r>
              <a:rPr lang="cs-CZ" u="sng" dirty="0" smtClean="0"/>
              <a:t>slunce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u="sng" dirty="0" smtClean="0"/>
              <a:t>Maminka/</a:t>
            </a:r>
            <a:r>
              <a:rPr lang="cs-CZ" dirty="0" smtClean="0"/>
              <a:t> četla dětem pohádky.</a:t>
            </a:r>
          </a:p>
          <a:p>
            <a:endParaRPr lang="cs-CZ" dirty="0" smtClean="0"/>
          </a:p>
          <a:p>
            <a:r>
              <a:rPr lang="cs-CZ" dirty="0" smtClean="0"/>
              <a:t>Půjdeme už domů. ( </a:t>
            </a:r>
            <a:r>
              <a:rPr lang="cs-CZ" u="sng" dirty="0" smtClean="0"/>
              <a:t>my</a:t>
            </a:r>
            <a:r>
              <a:rPr lang="cs-CZ" dirty="0" smtClean="0"/>
              <a:t> = podmět )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Věty dvojčlenné </a:t>
            </a:r>
            <a:r>
              <a:rPr lang="cs-CZ" dirty="0" smtClean="0"/>
              <a:t>– mají oba základní větné členy ( podmět a přísudek 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patří sem i věty s nevyjádřeným podmětem 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4049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Věta jednočlenná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Zešeřilo se. Od západu ostře zafičelo.</a:t>
            </a:r>
          </a:p>
          <a:p>
            <a:endParaRPr lang="cs-CZ" dirty="0" smtClean="0"/>
          </a:p>
          <a:p>
            <a:r>
              <a:rPr lang="cs-CZ" dirty="0" smtClean="0"/>
              <a:t>Stýská se mu. Bolí mě v zádech.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Věty jednočlenné </a:t>
            </a:r>
            <a:r>
              <a:rPr lang="cs-CZ" dirty="0" smtClean="0"/>
              <a:t>– mají pouze přísudek, neobsahují podmět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často označují přírodní jevy nebo tělesné 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duševní stavy</a:t>
            </a:r>
          </a:p>
        </p:txBody>
      </p:sp>
    </p:spTree>
    <p:extLst>
      <p:ext uri="{BB962C8B-B14F-4D97-AF65-F5344CB8AC3E}">
        <p14:creationId xmlns:p14="http://schemas.microsoft.com/office/powerpoint/2010/main" val="1277612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Urči věty jednočlenné a dvojčlenné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Stýská se mu. Bolí mě v zádech. Po celý de ho bolela hlava. Nic se nestalo. Venku se strhl prudký vítr. Od lesa zavanul chlad. Po vdolkách se jen zaprášilo. Líbí se ti u nás? Mirkovi se to nelíbilo. Něco se ti asi zdálo. Spí jako dudek. Spí se ti u nás dobře? Hlady mu kručelo v břiše. Už se brzo stmívá.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6423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Stýská se mu.(J) Bolí mě v zádech.(J) Po celý den</a:t>
            </a:r>
          </a:p>
          <a:p>
            <a:pPr marL="0" indent="0">
              <a:buNone/>
            </a:pPr>
            <a:r>
              <a:rPr lang="cs-CZ" dirty="0" smtClean="0"/>
              <a:t> ho bolela hlava.(D) Nic se nestalo.(D) Venku se strhl prudký vítr.(D) Od lesa zavanul chlad.(D) Po vdolkách se jen zaprášilo.(J) Líbí se ti u nás?(J) Mirkovi se to nelíbilo.(D) Něco </a:t>
            </a:r>
            <a:r>
              <a:rPr lang="cs-CZ" sz="1800" dirty="0" smtClean="0"/>
              <a:t>se</a:t>
            </a:r>
            <a:r>
              <a:rPr lang="cs-CZ" dirty="0" smtClean="0"/>
              <a:t> ti asi zdálo.(D) Spí jako dudek.(D) Spí se ti u nás dobře?(J) Hlady mu kručelo v břiše.(J) Už se brzo stmívá.(J)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235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Větný ekvivalent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u="sng" dirty="0" smtClean="0">
                <a:solidFill>
                  <a:srgbClr val="00B050"/>
                </a:solidFill>
              </a:rPr>
              <a:t>Větné ekvivalenty </a:t>
            </a:r>
            <a:r>
              <a:rPr lang="cs-CZ" dirty="0" smtClean="0"/>
              <a:t>= jednočlenné věty </a:t>
            </a:r>
            <a:r>
              <a:rPr lang="cs-CZ" u="sng" dirty="0" smtClean="0"/>
              <a:t>neslovesné</a:t>
            </a:r>
          </a:p>
          <a:p>
            <a:r>
              <a:rPr lang="cs-CZ" u="sng" dirty="0" smtClean="0"/>
              <a:t>Základem jsou různé slovní druhy:</a:t>
            </a:r>
            <a:endParaRPr lang="cs-CZ" dirty="0" smtClean="0"/>
          </a:p>
          <a:p>
            <a:pPr>
              <a:buFontTx/>
              <a:buChar char="-"/>
            </a:pPr>
            <a:r>
              <a:rPr lang="cs-CZ" sz="3500" dirty="0" smtClean="0"/>
              <a:t>infinitiv: Rychle vystupovat!</a:t>
            </a:r>
          </a:p>
          <a:p>
            <a:pPr>
              <a:buFontTx/>
              <a:buChar char="-"/>
            </a:pPr>
            <a:r>
              <a:rPr lang="cs-CZ" sz="3500" dirty="0" err="1"/>
              <a:t>p</a:t>
            </a:r>
            <a:r>
              <a:rPr lang="cs-CZ" sz="3500" dirty="0" err="1" smtClean="0"/>
              <a:t>odst</a:t>
            </a:r>
            <a:r>
              <a:rPr lang="cs-CZ" sz="3500" dirty="0" smtClean="0"/>
              <a:t>. jméno: Ta ostuda!</a:t>
            </a:r>
          </a:p>
          <a:p>
            <a:pPr>
              <a:buFontTx/>
              <a:buChar char="-"/>
            </a:pPr>
            <a:r>
              <a:rPr lang="cs-CZ" sz="3500" dirty="0"/>
              <a:t>p</a:t>
            </a:r>
            <a:r>
              <a:rPr lang="cs-CZ" sz="3500" dirty="0" smtClean="0"/>
              <a:t>říd. jméno: Pěkné.</a:t>
            </a:r>
          </a:p>
          <a:p>
            <a:pPr>
              <a:buFontTx/>
              <a:buChar char="-"/>
            </a:pPr>
            <a:r>
              <a:rPr lang="cs-CZ" sz="3500" dirty="0"/>
              <a:t>p</a:t>
            </a:r>
            <a:r>
              <a:rPr lang="cs-CZ" sz="3500" dirty="0" smtClean="0"/>
              <a:t>říslovce: Velmi dobře.</a:t>
            </a:r>
          </a:p>
          <a:p>
            <a:pPr>
              <a:buFontTx/>
              <a:buChar char="-"/>
            </a:pPr>
            <a:r>
              <a:rPr lang="cs-CZ" sz="3500" dirty="0"/>
              <a:t>č</a:t>
            </a:r>
            <a:r>
              <a:rPr lang="cs-CZ" sz="3500" dirty="0" smtClean="0"/>
              <a:t>ástice: Ne. Snad. Asi ano.</a:t>
            </a:r>
          </a:p>
          <a:p>
            <a:pPr>
              <a:buFontTx/>
              <a:buChar char="-"/>
            </a:pPr>
            <a:r>
              <a:rPr lang="cs-CZ" sz="3500" dirty="0" smtClean="0"/>
              <a:t>Citoslovce: Hop! Cha </a:t>
            </a:r>
            <a:r>
              <a:rPr lang="cs-CZ" sz="3500" dirty="0" err="1" smtClean="0"/>
              <a:t>cha</a:t>
            </a:r>
            <a:r>
              <a:rPr lang="cs-CZ" sz="3500" dirty="0" smtClean="0"/>
              <a:t>!</a:t>
            </a:r>
          </a:p>
          <a:p>
            <a:pPr marL="0" indent="0">
              <a:buNone/>
            </a:pPr>
            <a:r>
              <a:rPr lang="cs-CZ" u="sng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38497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57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347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Vy_32_INOVACE_72_Věta jednočlenná a dvojčlenná</vt:lpstr>
      <vt:lpstr>SKLADBA</vt:lpstr>
      <vt:lpstr>Věta dvojčlenná</vt:lpstr>
      <vt:lpstr>Věta jednočlenná</vt:lpstr>
      <vt:lpstr>Úkoly</vt:lpstr>
      <vt:lpstr>Řešení</vt:lpstr>
      <vt:lpstr>Větný ekvivalent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</dc:title>
  <dc:creator>Zykmundová Ema</dc:creator>
  <cp:lastModifiedBy>Zykmundová Ema</cp:lastModifiedBy>
  <cp:revision>11</cp:revision>
  <dcterms:created xsi:type="dcterms:W3CDTF">2011-03-18T18:00:09Z</dcterms:created>
  <dcterms:modified xsi:type="dcterms:W3CDTF">2011-04-02T16:30:48Z</dcterms:modified>
</cp:coreProperties>
</file>