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7" r:id="rId3"/>
    <p:sldId id="266" r:id="rId4"/>
    <p:sldId id="257" r:id="rId5"/>
    <p:sldId id="260" r:id="rId6"/>
    <p:sldId id="261" r:id="rId7"/>
    <p:sldId id="262" r:id="rId8"/>
    <p:sldId id="263" r:id="rId9"/>
    <p:sldId id="264" r:id="rId10"/>
    <p:sldId id="258" r:id="rId11"/>
    <p:sldId id="259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103" autoAdjust="0"/>
    <p:restoredTop sz="94660"/>
  </p:normalViewPr>
  <p:slideViewPr>
    <p:cSldViewPr>
      <p:cViewPr>
        <p:scale>
          <a:sx n="70" d="100"/>
          <a:sy n="70" d="100"/>
        </p:scale>
        <p:origin x="-17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en-US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nine-nose.jpg" TargetMode="External"/><Relationship Id="rId2" Type="http://schemas.openxmlformats.org/officeDocument/2006/relationships/hyperlink" Target="http://commons.wikimedia.org/wiki/File:Myst_fac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Eye_I.jpg" TargetMode="External"/><Relationship Id="rId4" Type="http://schemas.openxmlformats.org/officeDocument/2006/relationships/hyperlink" Target="http://commons.wikimedia.org/wiki/File:Horse_mouth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ink_Tongue_Walrus_Photo_by_Sascha_Grabow.jpg" TargetMode="External"/><Relationship Id="rId2" Type="http://schemas.openxmlformats.org/officeDocument/2006/relationships/hyperlink" Target="http://commons.wikimedia.org/wiki/File:Chinchilla-ear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Hair_gel.jpg" TargetMode="External"/><Relationship Id="rId4" Type="http://schemas.openxmlformats.org/officeDocument/2006/relationships/hyperlink" Target="http://commons.wikimedia.org/wiki/File:Mus_musculus_front_teeth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OstrichHead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404664"/>
            <a:ext cx="6766520" cy="2016224"/>
          </a:xfrm>
        </p:spPr>
        <p:txBody>
          <a:bodyPr/>
          <a:lstStyle/>
          <a:p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VY_32_INOVACE_07_ANGLIČTINA_MY FACE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MY FACE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7" name="Zástupný symbol pro zápatí 4"/>
          <p:cNvSpPr>
            <a:spLocks noGrp="1"/>
          </p:cNvSpPr>
          <p:nvPr/>
        </p:nvSpPr>
        <p:spPr>
          <a:xfrm>
            <a:off x="1583668" y="6309320"/>
            <a:ext cx="5976664" cy="365125"/>
          </a:xfrm>
          <a:prstGeom prst="rect">
            <a:avLst/>
          </a:prstGeom>
        </p:spPr>
        <p:txBody>
          <a:bodyPr anchor="b" anchorCtr="0"/>
          <a:lstStyle>
            <a:defPPr>
              <a:defRPr lang="en-US"/>
            </a:defPPr>
            <a:lvl1pPr marL="0" algn="r" defTabSz="914400" rtl="0" eaLnBrk="1" latinLnBrk="0" hangingPunct="1">
              <a:defRPr lang="en-US" sz="1200" kern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2492896"/>
            <a:ext cx="266429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MY FACE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45191530"/>
              </p:ext>
            </p:extLst>
          </p:nvPr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Je zaměřen na zdokonalování dovednosti čtení z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tématické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oblasti „My face.“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vičení žáky motivuje k větší aktivitě, a tím k snadnějšímu zapamatování si nových slov.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Správnost svých odpovědí si mohou hned překontrolovat.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8150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4"/>
          <p:cNvSpPr txBox="1"/>
          <p:nvPr/>
        </p:nvSpPr>
        <p:spPr>
          <a:xfrm>
            <a:off x="683568" y="1074509"/>
            <a:ext cx="77768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Okno č. 4 - 7: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Žáci si přečtou slovo a dotýkají se části obličeje (svého či svého spolužáka). Správnost své odpovědi si překontrolují na tabuli.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Okno č. 8: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Žáci spojují jednotlivé názvy částí obličeje se správným obrázkem. Správnost své odpovědi si překontrolují na tabuli..</a:t>
            </a:r>
          </a:p>
          <a:p>
            <a:endParaRPr lang="cs-CZ" sz="2000" dirty="0" smtClean="0"/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MY FACE</a:t>
            </a:r>
            <a:endParaRPr lang="cs-CZ" sz="60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/>
        </p:nvSpPr>
        <p:spPr>
          <a:xfrm>
            <a:off x="1583668" y="6309320"/>
            <a:ext cx="5976664" cy="365125"/>
          </a:xfrm>
          <a:prstGeom prst="rect">
            <a:avLst/>
          </a:prstGeom>
        </p:spPr>
        <p:txBody>
          <a:bodyPr anchor="b" anchorCtr="0"/>
          <a:lstStyle>
            <a:defPPr>
              <a:defRPr lang="en-US"/>
            </a:defPPr>
            <a:lvl1pPr marL="0" algn="r" defTabSz="914400" rtl="0" eaLnBrk="1" latinLnBrk="0" hangingPunct="1">
              <a:defRPr lang="en-US" sz="1200" kern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609329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  <p:pic>
        <p:nvPicPr>
          <p:cNvPr id="5124" name="Picture 4" descr="File:Myst fa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23628" y="1340768"/>
            <a:ext cx="6696744" cy="4729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14908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522920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332656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READ AND TOUCH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1124744"/>
            <a:ext cx="2952000" cy="2988000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NOSE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0" name="Picture 2" descr="File:Canine-no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24744"/>
            <a:ext cx="2952000" cy="298952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139952" y="1844824"/>
            <a:ext cx="4464000" cy="3348000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MOUTH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2" name="Picture 4" descr="File:Horse mout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844824"/>
            <a:ext cx="4464000" cy="3348000"/>
          </a:xfrm>
          <a:prstGeom prst="rect">
            <a:avLst/>
          </a:prstGeom>
          <a:noFill/>
        </p:spPr>
      </p:pic>
      <p:sp>
        <p:nvSpPr>
          <p:cNvPr id="10" name="Zástupný symbol pro zápatí 4"/>
          <p:cNvSpPr>
            <a:spLocks noGrp="1"/>
          </p:cNvSpPr>
          <p:nvPr/>
        </p:nvSpPr>
        <p:spPr>
          <a:xfrm>
            <a:off x="1583668" y="6309320"/>
            <a:ext cx="5976664" cy="365125"/>
          </a:xfrm>
          <a:prstGeom prst="rect">
            <a:avLst/>
          </a:prstGeom>
        </p:spPr>
        <p:txBody>
          <a:bodyPr anchor="b" anchorCtr="0"/>
          <a:lstStyle>
            <a:defPPr>
              <a:defRPr lang="en-US"/>
            </a:defPPr>
            <a:lvl1pPr marL="0" algn="r" defTabSz="914400" rtl="0" eaLnBrk="1" latinLnBrk="0" hangingPunct="1">
              <a:defRPr lang="en-US" sz="1200" kern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443711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/>
        </p:nvSpPr>
        <p:spPr>
          <a:xfrm>
            <a:off x="1583668" y="6309320"/>
            <a:ext cx="5976664" cy="365125"/>
          </a:xfrm>
          <a:prstGeom prst="rect">
            <a:avLst/>
          </a:prstGeom>
        </p:spPr>
        <p:txBody>
          <a:bodyPr anchor="b" anchorCtr="0"/>
          <a:lstStyle>
            <a:defPPr>
              <a:defRPr lang="en-US"/>
            </a:defPPr>
            <a:lvl1pPr marL="0" algn="r" defTabSz="914400" rtl="0" eaLnBrk="1" latinLnBrk="0" hangingPunct="1">
              <a:defRPr lang="en-US" sz="1200" kern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5661248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332656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READ AND TOUCH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1052736"/>
            <a:ext cx="3394800" cy="331200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EYE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434" name="Picture 2" descr="File:Eye 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052736"/>
            <a:ext cx="3395315" cy="331236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580112" y="2132856"/>
            <a:ext cx="3009600" cy="396000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EAR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Soubor: Činčila-ea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132856"/>
            <a:ext cx="3009599" cy="396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076056" y="2060848"/>
            <a:ext cx="3600000" cy="359280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TEETH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23728" y="332656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READ AND TOUCH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/>
        </p:nvSpPr>
        <p:spPr>
          <a:xfrm>
            <a:off x="1583668" y="6309320"/>
            <a:ext cx="5976664" cy="365125"/>
          </a:xfrm>
          <a:prstGeom prst="rect">
            <a:avLst/>
          </a:prstGeom>
        </p:spPr>
        <p:txBody>
          <a:bodyPr anchor="b" anchorCtr="0"/>
          <a:lstStyle>
            <a:defPPr>
              <a:defRPr lang="en-US"/>
            </a:defPPr>
            <a:lvl1pPr marL="0" algn="r" defTabSz="914400" rtl="0" eaLnBrk="1" latinLnBrk="0" hangingPunct="1">
              <a:defRPr lang="en-US" sz="1200" kern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515719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1052736"/>
            <a:ext cx="3132000" cy="408600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TONGUE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1506" name="Picture 2" descr="File:Pink Tongue Walrus Photo by Sascha Grabo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052736"/>
            <a:ext cx="3132000" cy="4087294"/>
          </a:xfrm>
          <a:prstGeom prst="rect">
            <a:avLst/>
          </a:prstGeom>
          <a:noFill/>
        </p:spPr>
      </p:pic>
      <p:pic>
        <p:nvPicPr>
          <p:cNvPr id="21508" name="Picture 4" descr="File:Mus musculus front teet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060848"/>
            <a:ext cx="3600400" cy="35944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860032" y="580526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/>
        </p:nvSpPr>
        <p:spPr>
          <a:xfrm>
            <a:off x="1583668" y="6309320"/>
            <a:ext cx="5976664" cy="365125"/>
          </a:xfrm>
          <a:prstGeom prst="rect">
            <a:avLst/>
          </a:prstGeom>
        </p:spPr>
        <p:txBody>
          <a:bodyPr anchor="b" anchorCtr="0"/>
          <a:lstStyle>
            <a:defPPr>
              <a:defRPr lang="en-US"/>
            </a:defPPr>
            <a:lvl1pPr marL="0" algn="r" defTabSz="914400" rtl="0" eaLnBrk="1" latinLnBrk="0" hangingPunct="1">
              <a:defRPr lang="en-US" sz="1200" kern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332656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READ AND TOUCH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501317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573325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276872"/>
            <a:ext cx="4644000" cy="260280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HAIR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82" name="Picture 2" descr="File:Hair g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276872"/>
            <a:ext cx="4644516" cy="260092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364088" y="1196752"/>
            <a:ext cx="3088800" cy="463680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HEAD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84" name="Picture 4" descr="File:OstrichHea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196752"/>
            <a:ext cx="3089920" cy="46348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/>
        </p:nvSpPr>
        <p:spPr>
          <a:xfrm>
            <a:off x="1583668" y="6309320"/>
            <a:ext cx="5976664" cy="365125"/>
          </a:xfrm>
          <a:prstGeom prst="rect">
            <a:avLst/>
          </a:prstGeom>
        </p:spPr>
        <p:txBody>
          <a:bodyPr anchor="b" anchorCtr="0"/>
          <a:lstStyle>
            <a:defPPr>
              <a:defRPr lang="en-US"/>
            </a:defPPr>
            <a:lvl1pPr marL="0" algn="r" defTabSz="914400" rtl="0" eaLnBrk="1" latinLnBrk="0" hangingPunct="1">
              <a:defRPr lang="en-US" sz="1200" kern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332656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READ AND MATCH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895817"/>
            <a:ext cx="1224136" cy="400110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NOSE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2" descr="File:Canine-no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636912"/>
            <a:ext cx="1224000" cy="123955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67544" y="3056057"/>
            <a:ext cx="1224136" cy="400110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MOUTH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80312" y="3501008"/>
            <a:ext cx="1512168" cy="400110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TONGUE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836712"/>
            <a:ext cx="1224136" cy="400110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HEAD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4424209"/>
            <a:ext cx="1224136" cy="400110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HAIR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2060848"/>
            <a:ext cx="1224136" cy="400110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EYE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1556792"/>
            <a:ext cx="1224136" cy="400110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EAR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5301208"/>
            <a:ext cx="1224136" cy="400110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TEETH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4" descr="File:Horse mout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5301208"/>
            <a:ext cx="1224136" cy="918102"/>
          </a:xfrm>
          <a:prstGeom prst="rect">
            <a:avLst/>
          </a:prstGeom>
          <a:noFill/>
        </p:spPr>
      </p:pic>
      <p:pic>
        <p:nvPicPr>
          <p:cNvPr id="15" name="Picture 2" descr="File:Eye 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2060848"/>
            <a:ext cx="936104" cy="913235"/>
          </a:xfrm>
          <a:prstGeom prst="rect">
            <a:avLst/>
          </a:prstGeom>
          <a:noFill/>
        </p:spPr>
      </p:pic>
      <p:pic>
        <p:nvPicPr>
          <p:cNvPr id="16" name="Picture 2" descr="Soubor: Činčila-ea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2492896"/>
            <a:ext cx="864096" cy="1136969"/>
          </a:xfrm>
          <a:prstGeom prst="rect">
            <a:avLst/>
          </a:prstGeom>
          <a:noFill/>
        </p:spPr>
      </p:pic>
      <p:pic>
        <p:nvPicPr>
          <p:cNvPr id="17" name="Picture 2" descr="File:Pink Tongue Walrus Photo by Sascha Grabow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869160"/>
            <a:ext cx="1008112" cy="1315597"/>
          </a:xfrm>
          <a:prstGeom prst="rect">
            <a:avLst/>
          </a:prstGeom>
          <a:noFill/>
        </p:spPr>
      </p:pic>
      <p:pic>
        <p:nvPicPr>
          <p:cNvPr id="18" name="Picture 4" descr="File:Mus musculus front teeth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4149080"/>
            <a:ext cx="863735" cy="862296"/>
          </a:xfrm>
          <a:prstGeom prst="rect">
            <a:avLst/>
          </a:prstGeom>
          <a:noFill/>
        </p:spPr>
      </p:pic>
      <p:pic>
        <p:nvPicPr>
          <p:cNvPr id="19" name="Picture 2" descr="File:Hair gel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5517232"/>
            <a:ext cx="1440160" cy="806489"/>
          </a:xfrm>
          <a:prstGeom prst="rect">
            <a:avLst/>
          </a:prstGeom>
          <a:noFill/>
        </p:spPr>
      </p:pic>
      <p:pic>
        <p:nvPicPr>
          <p:cNvPr id="20" name="Picture 4" descr="File:OstrichHead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3140968"/>
            <a:ext cx="833669" cy="1250504"/>
          </a:xfrm>
          <a:prstGeom prst="rect">
            <a:avLst/>
          </a:prstGeom>
          <a:noFill/>
        </p:spPr>
      </p:pic>
      <p:cxnSp>
        <p:nvCxnSpPr>
          <p:cNvPr id="23" name="Zakřivená spojovací čára 22"/>
          <p:cNvCxnSpPr>
            <a:endCxn id="7" idx="3"/>
          </p:cNvCxnSpPr>
          <p:nvPr/>
        </p:nvCxnSpPr>
        <p:spPr>
          <a:xfrm rot="10800000">
            <a:off x="1691680" y="3256112"/>
            <a:ext cx="2376264" cy="2117104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Tvar 30"/>
          <p:cNvCxnSpPr>
            <a:stCxn id="16" idx="1"/>
          </p:cNvCxnSpPr>
          <p:nvPr/>
        </p:nvCxnSpPr>
        <p:spPr>
          <a:xfrm rot="10800000">
            <a:off x="4139952" y="1916833"/>
            <a:ext cx="504056" cy="1144549"/>
          </a:xfrm>
          <a:prstGeom prst="curvedConnector2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Zakřivená spojovací čára 32"/>
          <p:cNvCxnSpPr>
            <a:stCxn id="15" idx="1"/>
            <a:endCxn id="11" idx="3"/>
          </p:cNvCxnSpPr>
          <p:nvPr/>
        </p:nvCxnSpPr>
        <p:spPr>
          <a:xfrm rot="10800000">
            <a:off x="3059832" y="2260904"/>
            <a:ext cx="4608512" cy="256563"/>
          </a:xfrm>
          <a:prstGeom prst="curvedConnector3">
            <a:avLst>
              <a:gd name="adj1" fmla="val 35193"/>
            </a:avLst>
          </a:prstGeom>
          <a:ln>
            <a:solidFill>
              <a:srgbClr val="7030A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Zakřivená spojovací čára 37"/>
          <p:cNvCxnSpPr>
            <a:endCxn id="10" idx="2"/>
          </p:cNvCxnSpPr>
          <p:nvPr/>
        </p:nvCxnSpPr>
        <p:spPr>
          <a:xfrm rot="5400000" flipH="1" flipV="1">
            <a:off x="751158" y="5116770"/>
            <a:ext cx="692913" cy="108012"/>
          </a:xfrm>
          <a:prstGeom prst="curvedConnector3">
            <a:avLst>
              <a:gd name="adj1" fmla="val 50000"/>
            </a:avLst>
          </a:prstGeom>
          <a:ln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Zakřivená spojovací čára 44"/>
          <p:cNvCxnSpPr>
            <a:stCxn id="6" idx="1"/>
          </p:cNvCxnSpPr>
          <p:nvPr/>
        </p:nvCxnSpPr>
        <p:spPr>
          <a:xfrm rot="10800000">
            <a:off x="395536" y="1340768"/>
            <a:ext cx="2448272" cy="1915924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7" name="Zakřivená spojovací čára 46"/>
          <p:cNvCxnSpPr>
            <a:stCxn id="20" idx="0"/>
            <a:endCxn id="9" idx="2"/>
          </p:cNvCxnSpPr>
          <p:nvPr/>
        </p:nvCxnSpPr>
        <p:spPr>
          <a:xfrm rot="5400000" flipH="1" flipV="1">
            <a:off x="6258614" y="1623227"/>
            <a:ext cx="1904146" cy="1131337"/>
          </a:xfrm>
          <a:prstGeom prst="curvedConnector3">
            <a:avLst>
              <a:gd name="adj1" fmla="val 50000"/>
            </a:avLst>
          </a:prstGeom>
          <a:ln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9" name="Tvar 48"/>
          <p:cNvCxnSpPr>
            <a:stCxn id="17" idx="3"/>
            <a:endCxn id="8" idx="2"/>
          </p:cNvCxnSpPr>
          <p:nvPr/>
        </p:nvCxnSpPr>
        <p:spPr>
          <a:xfrm flipV="1">
            <a:off x="7524328" y="3901118"/>
            <a:ext cx="612068" cy="1625841"/>
          </a:xfrm>
          <a:prstGeom prst="curvedConnector2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Tvar 50"/>
          <p:cNvCxnSpPr>
            <a:stCxn id="18" idx="0"/>
          </p:cNvCxnSpPr>
          <p:nvPr/>
        </p:nvCxnSpPr>
        <p:spPr>
          <a:xfrm rot="16200000" flipH="1" flipV="1">
            <a:off x="3239762" y="4113166"/>
            <a:ext cx="1152128" cy="1223956"/>
          </a:xfrm>
          <a:prstGeom prst="curvedConnector4">
            <a:avLst>
              <a:gd name="adj1" fmla="val -19842"/>
              <a:gd name="adj2" fmla="val 67642"/>
            </a:avLst>
          </a:prstGeom>
          <a:ln>
            <a:solidFill>
              <a:schemeClr val="tx1">
                <a:lumMod val="65000"/>
                <a:lumOff val="35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/>
        </p:nvSpPr>
        <p:spPr>
          <a:xfrm>
            <a:off x="1583668" y="6309320"/>
            <a:ext cx="5976664" cy="365125"/>
          </a:xfrm>
          <a:prstGeom prst="rect">
            <a:avLst/>
          </a:prstGeom>
        </p:spPr>
        <p:txBody>
          <a:bodyPr anchor="b" anchorCtr="0"/>
          <a:lstStyle>
            <a:defPPr>
              <a:defRPr lang="en-US"/>
            </a:defPPr>
            <a:lvl1pPr marL="0" algn="r" defTabSz="914400" rtl="0" eaLnBrk="1" latinLnBrk="0" hangingPunct="1">
              <a:defRPr lang="en-US" sz="1200" kern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102578"/>
            <a:ext cx="8496944" cy="5432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OPOTERSER.,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Myst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face.jpg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09-04-25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http://commons.wikimedia.org/wiki/File:Myst_face.jpg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cap="all" dirty="0" smtClean="0">
                <a:latin typeface="Arial" pitchFamily="34" charset="0"/>
                <a:cs typeface="Arial" pitchFamily="34" charset="0"/>
              </a:rPr>
              <a:t>Original </a:t>
            </a:r>
            <a:r>
              <a:rPr lang="en-US" sz="1600" cap="all" dirty="0" err="1" smtClean="0">
                <a:latin typeface="Arial" pitchFamily="34" charset="0"/>
                <a:cs typeface="Arial" pitchFamily="34" charset="0"/>
              </a:rPr>
              <a:t>uploader</a:t>
            </a:r>
            <a:r>
              <a:rPr lang="en-US" sz="1600" cap="all" dirty="0" smtClean="0">
                <a:latin typeface="Arial" pitchFamily="34" charset="0"/>
                <a:cs typeface="Arial" pitchFamily="34" charset="0"/>
              </a:rPr>
              <a:t> - his Shi Tzu's nose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Canine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-nose.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7-01-21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http://commons.wikimedia.org/wiki/File:Canine-nose.jpg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AnemoneProjectors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Horse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mouth.jpg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2011-06-15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http://commons.wikimedia.org/wiki/File:Horse_mouth.jpg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TOLKIEN, THOMAS.,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Eye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I.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2011-05-14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http://commons.wikimedia.org/wiki/File:Eye_I.jpg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/>
        </p:nvSpPr>
        <p:spPr>
          <a:xfrm>
            <a:off x="1583668" y="6309320"/>
            <a:ext cx="5976664" cy="365125"/>
          </a:xfrm>
          <a:prstGeom prst="rect">
            <a:avLst/>
          </a:prstGeom>
        </p:spPr>
        <p:txBody>
          <a:bodyPr anchor="b" anchorCtr="0"/>
          <a:lstStyle>
            <a:defPPr>
              <a:defRPr lang="en-US"/>
            </a:defPPr>
            <a:lvl1pPr marL="0" algn="r" defTabSz="914400" rtl="0" eaLnBrk="1" latinLnBrk="0" hangingPunct="1">
              <a:defRPr lang="en-US" sz="1200" kern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02578"/>
            <a:ext cx="864096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SALIX.,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Chinchilla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ear.JPG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07-06-17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http://commons.wikimedia.org/wiki/File:Chinchilla-ear.JPG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GRABOW, SASHA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Pink Tongue Walrus Photo by </a:t>
            </a:r>
            <a:r>
              <a:rPr lang="en-US" sz="1600" i="1" dirty="0" err="1" smtClean="0">
                <a:latin typeface="Arial" pitchFamily="34" charset="0"/>
                <a:cs typeface="Arial" pitchFamily="34" charset="0"/>
              </a:rPr>
              <a:t>Sascha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Grabow.jpg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10-01-30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http://commons.wikimedia.org/wiki/File:Pink_Tongue_Walrus_Photo_by_Sascha_Grabow.jpg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FL</a:t>
            </a:r>
            <a:r>
              <a:rPr lang="cs-CZ" sz="1600" cap="all" dirty="0" smtClean="0">
                <a:latin typeface="Arial"/>
                <a:cs typeface="Arial"/>
              </a:rPr>
              <a:t>Ă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TEN, MAGNE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Mus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musculus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front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teeth.jpg</a:t>
            </a:r>
            <a:endParaRPr lang="cs-CZ" sz="1600" i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2009-10-25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2012-04-87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hlinkClick r:id="rId4"/>
              </a:rPr>
              <a:t>http://commons.wikimedia.org/wiki/File:Mus_musculus_front_teeth.jpg</a:t>
            </a:r>
            <a:r>
              <a:rPr lang="cs-CZ" sz="1600" dirty="0" smtClean="0"/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BANGIN.,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Hair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gel.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2007-07-31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http://commons.wikimedia.org/wiki/File:Hair_gel.jpg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NEWSUN.,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OstrichHead.JPG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07-01-16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http://commons.wikimedia.org/wiki/File:OstrichHead.JPG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/>
        </p:nvSpPr>
        <p:spPr>
          <a:xfrm>
            <a:off x="1583668" y="6309320"/>
            <a:ext cx="5976664" cy="365125"/>
          </a:xfrm>
          <a:prstGeom prst="rect">
            <a:avLst/>
          </a:prstGeom>
        </p:spPr>
        <p:txBody>
          <a:bodyPr anchor="b" anchorCtr="0"/>
          <a:lstStyle>
            <a:defPPr>
              <a:defRPr lang="en-US"/>
            </a:defPPr>
            <a:lvl1pPr marL="0" algn="r" defTabSz="914400" rtl="0" eaLnBrk="1" latinLnBrk="0" hangingPunct="1">
              <a:defRPr lang="en-US" sz="1200" kern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212</TotalTime>
  <Words>708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Motiv2</vt:lpstr>
      <vt:lpstr>Acrobat Document</vt:lpstr>
      <vt:lpstr>Název školy: Svobodná základní škola,o.p.s. Autor: Karolína Bryczová Vasková Název materiálu: VY_32_INOVACE_07_ANGLIČTINA_MY FACE Název: MY FACE Číslo projektu: CZ.1.07/1.4.00/21.0929</vt:lpstr>
      <vt:lpstr>Prezentace aplikace PowerPoint</vt:lpstr>
      <vt:lpstr>Prezentace aplikace PowerPoint</vt:lpstr>
      <vt:lpstr>MY FACE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48</cp:revision>
  <dcterms:created xsi:type="dcterms:W3CDTF">2012-03-31T12:09:58Z</dcterms:created>
  <dcterms:modified xsi:type="dcterms:W3CDTF">2012-05-06T15:16:30Z</dcterms:modified>
</cp:coreProperties>
</file>