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91" r:id="rId3"/>
    <p:sldId id="29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972A193-D974-4890-BCF6-7BDA5AA783D7}" type="datetimeFigureOut">
              <a:rPr lang="en-US" smtClean="0"/>
              <a:pPr/>
              <a:t>5/6/2012</a:t>
            </a:fld>
            <a:endParaRPr lang="en-US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en-US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thera_tigris5.jpg" TargetMode="External"/><Relationship Id="rId2" Type="http://schemas.openxmlformats.org/officeDocument/2006/relationships/hyperlink" Target="http://commons.wikimedia.org/wiki/File:Geschlossene_Augen_Katz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Male_Painted_Turtle_Basking_Mirror_Image.jpg" TargetMode="External"/><Relationship Id="rId4" Type="http://schemas.openxmlformats.org/officeDocument/2006/relationships/hyperlink" Target="http://commons.wikimedia.org/wiki/File:French_cow.jpg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e_dog.jpg" TargetMode="External"/><Relationship Id="rId2" Type="http://schemas.openxmlformats.org/officeDocument/2006/relationships/hyperlink" Target="http://commons.wikimedia.org/wiki/File:Humpback_Whale_fg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Polar_bear.jpg" TargetMode="External"/><Relationship Id="rId4" Type="http://schemas.openxmlformats.org/officeDocument/2006/relationships/hyperlink" Target="http://commons.wikimedia.org/wiki/File:Giraffe_3.jpg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hite_stork.jpg" TargetMode="External"/><Relationship Id="rId2" Type="http://schemas.openxmlformats.org/officeDocument/2006/relationships/hyperlink" Target="http://commons.wikimedia.org/wiki/File:Parrot.red.macaw.1.arp.750pix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Apodemus_sylvaticus_bosmuis.jpg" TargetMode="External"/><Relationship Id="rId4" Type="http://schemas.openxmlformats.org/officeDocument/2006/relationships/hyperlink" Target="http://commons.wikimedia.org/wiki/File:Lion_waiting_in_Namibia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hark_-_opening.jpg" TargetMode="External"/><Relationship Id="rId2" Type="http://schemas.openxmlformats.org/officeDocument/2006/relationships/hyperlink" Target="http://commons.wikimedia.org/wiki/File:Monkey_baby_3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Zebra_4.jpg" TargetMode="External"/><Relationship Id="rId4" Type="http://schemas.openxmlformats.org/officeDocument/2006/relationships/hyperlink" Target="http://commons.wikimedia.org/wiki/File:Ant_closeup.jpg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utterfly_DSC07937.jpg" TargetMode="External"/><Relationship Id="rId2" Type="http://schemas.openxmlformats.org/officeDocument/2006/relationships/hyperlink" Target="http://commons.wikimedia.org/wiki/File:Bazoule_sacred_crocodiles_MS_6709cropped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Dwarf_hamster.jpg" TargetMode="External"/><Relationship Id="rId4" Type="http://schemas.openxmlformats.org/officeDocument/2006/relationships/hyperlink" Target="http://commons.wikimedia.org/wiki/File:Bantam_Hen.jpg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og_on_palm_frond.jpg" TargetMode="External"/><Relationship Id="rId2" Type="http://schemas.openxmlformats.org/officeDocument/2006/relationships/hyperlink" Target="http://commons.wikimedia.org/wiki/File:Weidegang_Kaltbl%C3%BCter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Quail_chick_02.jpg" TargetMode="External"/><Relationship Id="rId4" Type="http://schemas.openxmlformats.org/officeDocument/2006/relationships/hyperlink" Target="http://commons.wikimedia.org/wiki/File:Elephant_in_Tanzania_3305_Nevit.jpg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he_story_of_the_smiling_camel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404664"/>
            <a:ext cx="6766520" cy="2016224"/>
          </a:xfrm>
        </p:spPr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 b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VY_32_INOVACE_13_ANGLIČTINA_ANIMALS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ANIMALS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2636912"/>
            <a:ext cx="26642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ANIMALS</a:t>
            </a:r>
          </a:p>
          <a:p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hravou formou procvičují tematickou oblast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„ANIMALS“.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Hra je zaměřena na procvičení slovní zásoby, především na dovednost čtení a psaní. Zároveň se zde uplatňuje analýza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syntéza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slov. Pro některé žáky je takto připravený materiál motivací k zdokonalení svých znalostí i v oblasti výpočetní techniky. 	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tabulka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smtClean="0">
                <a:latin typeface="Arial" pitchFamily="34" charset="0"/>
                <a:cs typeface="Arial" pitchFamily="34" charset="0"/>
              </a:rPr>
              <a:t>	       papír 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zapisování bodů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6623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260648"/>
            <a:ext cx="7830870" cy="5955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Hra je sestavena na principu hry „RISKUJ“.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volí otázky podle barev a počtu bodu (10 bodů nejlehčí otázka, </a:t>
            </a:r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bodů nejtěžší). Barvy nehrají roli, mají pouze rozlišovací funkci.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si žák vybere otázku, učitel klikne na políčko        a dostane se na příslušnou otázku.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Úkolem dětí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uhodnou název zvířete (popřípadě ho správně zapsat).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uhodnou, získávají příslušný počet bodů, pokud je jejich odpověď špatná o body přicházejí. </a:t>
            </a: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ásledným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kliknutím správná odpověď.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úvodní tabulku se dostane pomocí ikony 	       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Již zodpovězené otázky poznají žáci podle chybějícího políčka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otazníkem. Vítězí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děti s nejvyšším počtem bodů. Hru můžou hrát děti ve skupině i jako jednotlivci.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5940152" y="1988840"/>
            <a:ext cx="288032" cy="360040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5220072" y="4077072"/>
            <a:ext cx="288032" cy="288032"/>
          </a:xfrm>
          <a:prstGeom prst="actionButtonHom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76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2711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ANIMALS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908720"/>
          <a:ext cx="8208915" cy="54941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641783"/>
                <a:gridCol w="1641783"/>
                <a:gridCol w="1641783"/>
                <a:gridCol w="1641783"/>
                <a:gridCol w="1641783"/>
              </a:tblGrid>
              <a:tr h="108742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  <a:tr h="108742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  <a:tr h="108742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  <a:tr h="114448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  <a:tr h="108742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3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lačítko akce: Nápověda 5">
            <a:hlinkClick r:id="rId2" action="ppaction://hlinksldjump" highlightClick="1"/>
          </p:cNvPr>
          <p:cNvSpPr/>
          <p:nvPr/>
        </p:nvSpPr>
        <p:spPr>
          <a:xfrm>
            <a:off x="1619672" y="1556792"/>
            <a:ext cx="360000" cy="36000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pověda 8">
            <a:hlinkClick r:id="rId3" action="ppaction://hlinksldjump" highlightClick="1"/>
          </p:cNvPr>
          <p:cNvSpPr/>
          <p:nvPr/>
        </p:nvSpPr>
        <p:spPr>
          <a:xfrm>
            <a:off x="1619672" y="2636912"/>
            <a:ext cx="360000" cy="36000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rId4" action="ppaction://hlinksldjump" highlightClick="1"/>
          </p:cNvPr>
          <p:cNvSpPr/>
          <p:nvPr/>
        </p:nvSpPr>
        <p:spPr>
          <a:xfrm>
            <a:off x="1619672" y="3717032"/>
            <a:ext cx="360000" cy="36000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Nápověda 10">
            <a:hlinkClick r:id="rId5" action="ppaction://hlinksldjump" highlightClick="1"/>
          </p:cNvPr>
          <p:cNvSpPr/>
          <p:nvPr/>
        </p:nvSpPr>
        <p:spPr>
          <a:xfrm>
            <a:off x="1619672" y="4869160"/>
            <a:ext cx="360000" cy="36000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Nápověda 11">
            <a:hlinkClick r:id="rId6" action="ppaction://hlinksldjump" highlightClick="1"/>
          </p:cNvPr>
          <p:cNvSpPr/>
          <p:nvPr/>
        </p:nvSpPr>
        <p:spPr>
          <a:xfrm>
            <a:off x="1619672" y="5949280"/>
            <a:ext cx="360000" cy="36000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Nápověda 12">
            <a:hlinkClick r:id="rId7" action="ppaction://hlinksldjump" highlightClick="1"/>
          </p:cNvPr>
          <p:cNvSpPr/>
          <p:nvPr/>
        </p:nvSpPr>
        <p:spPr>
          <a:xfrm>
            <a:off x="3275856" y="1628800"/>
            <a:ext cx="360040" cy="360040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Nápověda 13">
            <a:hlinkClick r:id="rId8" action="ppaction://hlinksldjump" highlightClick="1"/>
          </p:cNvPr>
          <p:cNvSpPr/>
          <p:nvPr/>
        </p:nvSpPr>
        <p:spPr>
          <a:xfrm>
            <a:off x="3275856" y="2636912"/>
            <a:ext cx="360000" cy="360040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Nápověda 14">
            <a:hlinkClick r:id="rId9" action="ppaction://hlinksldjump" highlightClick="1"/>
          </p:cNvPr>
          <p:cNvSpPr/>
          <p:nvPr/>
        </p:nvSpPr>
        <p:spPr>
          <a:xfrm>
            <a:off x="3275856" y="3717032"/>
            <a:ext cx="360040" cy="360040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Nápověda 15">
            <a:hlinkClick r:id="rId10" action="ppaction://hlinksldjump" highlightClick="1"/>
          </p:cNvPr>
          <p:cNvSpPr/>
          <p:nvPr/>
        </p:nvSpPr>
        <p:spPr>
          <a:xfrm>
            <a:off x="3275856" y="4869160"/>
            <a:ext cx="360040" cy="360040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Nápověda 16">
            <a:hlinkClick r:id="rId11" action="ppaction://hlinksldjump" highlightClick="1"/>
          </p:cNvPr>
          <p:cNvSpPr/>
          <p:nvPr/>
        </p:nvSpPr>
        <p:spPr>
          <a:xfrm>
            <a:off x="3275856" y="5949280"/>
            <a:ext cx="360040" cy="360040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Nápověda 17">
            <a:hlinkClick r:id="rId12" action="ppaction://hlinksldjump" highlightClick="1"/>
          </p:cNvPr>
          <p:cNvSpPr/>
          <p:nvPr/>
        </p:nvSpPr>
        <p:spPr>
          <a:xfrm>
            <a:off x="4860032" y="1628800"/>
            <a:ext cx="360040" cy="360040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Nápověda 18">
            <a:hlinkClick r:id="rId13" action="ppaction://hlinksldjump" highlightClick="1"/>
          </p:cNvPr>
          <p:cNvSpPr/>
          <p:nvPr/>
        </p:nvSpPr>
        <p:spPr>
          <a:xfrm>
            <a:off x="4932040" y="2636912"/>
            <a:ext cx="360040" cy="360000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Nápověda 19">
            <a:hlinkClick r:id="rId14" action="ppaction://hlinksldjump" highlightClick="1"/>
          </p:cNvPr>
          <p:cNvSpPr/>
          <p:nvPr/>
        </p:nvSpPr>
        <p:spPr>
          <a:xfrm>
            <a:off x="4860032" y="3717032"/>
            <a:ext cx="360040" cy="360040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Nápověda 20">
            <a:hlinkClick r:id="rId15" action="ppaction://hlinksldjump" highlightClick="1"/>
          </p:cNvPr>
          <p:cNvSpPr/>
          <p:nvPr/>
        </p:nvSpPr>
        <p:spPr>
          <a:xfrm>
            <a:off x="4860032" y="4941168"/>
            <a:ext cx="360040" cy="360040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Nápověda 21">
            <a:hlinkClick r:id="rId16" action="ppaction://hlinksldjump" highlightClick="1"/>
          </p:cNvPr>
          <p:cNvSpPr/>
          <p:nvPr/>
        </p:nvSpPr>
        <p:spPr>
          <a:xfrm>
            <a:off x="4932040" y="5949280"/>
            <a:ext cx="360000" cy="360040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Nápověda 22">
            <a:hlinkClick r:id="rId17" action="ppaction://hlinksldjump" highlightClick="1"/>
          </p:cNvPr>
          <p:cNvSpPr/>
          <p:nvPr/>
        </p:nvSpPr>
        <p:spPr>
          <a:xfrm>
            <a:off x="6516216" y="1556792"/>
            <a:ext cx="360040" cy="360040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Nápověda 23">
            <a:hlinkClick r:id="rId18" action="ppaction://hlinksldjump" highlightClick="1"/>
          </p:cNvPr>
          <p:cNvSpPr/>
          <p:nvPr/>
        </p:nvSpPr>
        <p:spPr>
          <a:xfrm>
            <a:off x="6516216" y="2636912"/>
            <a:ext cx="360040" cy="360040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Nápověda 24">
            <a:hlinkClick r:id="rId19" action="ppaction://hlinksldjump" highlightClick="1"/>
          </p:cNvPr>
          <p:cNvSpPr/>
          <p:nvPr/>
        </p:nvSpPr>
        <p:spPr>
          <a:xfrm>
            <a:off x="6516216" y="3717032"/>
            <a:ext cx="360040" cy="360040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Nápověda 25">
            <a:hlinkClick r:id="rId20" action="ppaction://hlinksldjump" highlightClick="1"/>
          </p:cNvPr>
          <p:cNvSpPr/>
          <p:nvPr/>
        </p:nvSpPr>
        <p:spPr>
          <a:xfrm>
            <a:off x="6516216" y="4869160"/>
            <a:ext cx="360040" cy="360040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Nápověda 26">
            <a:hlinkClick r:id="rId21" action="ppaction://hlinksldjump" highlightClick="1"/>
          </p:cNvPr>
          <p:cNvSpPr/>
          <p:nvPr/>
        </p:nvSpPr>
        <p:spPr>
          <a:xfrm>
            <a:off x="6516216" y="5949280"/>
            <a:ext cx="360040" cy="360000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Nápověda 27">
            <a:hlinkClick r:id="rId22" action="ppaction://hlinksldjump" highlightClick="1"/>
          </p:cNvPr>
          <p:cNvSpPr/>
          <p:nvPr/>
        </p:nvSpPr>
        <p:spPr>
          <a:xfrm>
            <a:off x="8172400" y="1556792"/>
            <a:ext cx="360040" cy="360000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Nápověda 28">
            <a:hlinkClick r:id="rId23" action="ppaction://hlinksldjump" highlightClick="1"/>
          </p:cNvPr>
          <p:cNvSpPr/>
          <p:nvPr/>
        </p:nvSpPr>
        <p:spPr>
          <a:xfrm>
            <a:off x="8172400" y="2636912"/>
            <a:ext cx="360040" cy="360000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lačítko akce: Nápověda 29">
            <a:hlinkClick r:id="rId24" action="ppaction://hlinksldjump" highlightClick="1"/>
          </p:cNvPr>
          <p:cNvSpPr/>
          <p:nvPr/>
        </p:nvSpPr>
        <p:spPr>
          <a:xfrm>
            <a:off x="8172400" y="3717032"/>
            <a:ext cx="360040" cy="360040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lačítko akce: Nápověda 30">
            <a:hlinkClick r:id="rId25" action="ppaction://hlinksldjump" highlightClick="1"/>
          </p:cNvPr>
          <p:cNvSpPr/>
          <p:nvPr/>
        </p:nvSpPr>
        <p:spPr>
          <a:xfrm>
            <a:off x="8172400" y="4869160"/>
            <a:ext cx="360040" cy="360000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lačítko akce: Nápověda 32">
            <a:hlinkClick r:id="rId26" action="ppaction://hlinksldjump" highlightClick="1"/>
          </p:cNvPr>
          <p:cNvSpPr/>
          <p:nvPr/>
        </p:nvSpPr>
        <p:spPr>
          <a:xfrm>
            <a:off x="8172400" y="5949280"/>
            <a:ext cx="360040" cy="360000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644008" y="5301208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CAT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lačítko akce: Domů 11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5157192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  <a:p>
            <a:endParaRPr lang="cs-CZ" dirty="0"/>
          </a:p>
        </p:txBody>
      </p:sp>
      <p:pic>
        <p:nvPicPr>
          <p:cNvPr id="37890" name="Picture 2" descr="File:Geschlossene Augen Katz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80727"/>
            <a:ext cx="5472608" cy="4104457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364088" y="4941168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TIGER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lačítko akce: Domů 12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866" name="AutoShape 2" descr="File:Panthera tigris5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6868" name="Picture 4" descr="File:Panthera tigris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52736"/>
            <a:ext cx="5280587" cy="396044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79512" y="5157192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5652120" y="4941168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COW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lačítko akce: Domů 11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5157192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</a:p>
          <a:p>
            <a:endParaRPr lang="cs-CZ" dirty="0"/>
          </a:p>
        </p:txBody>
      </p:sp>
      <p:pic>
        <p:nvPicPr>
          <p:cNvPr id="35842" name="Picture 2" descr="File:French co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5616624" cy="421246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572000" y="4725144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TURTLE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869160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4818" name="Picture 2" descr="File:Male Painted Turtle Basking Mirror Ima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124744"/>
            <a:ext cx="4953000" cy="356235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255568" y="4797152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WHALE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869160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3798" name="Picture 6" descr="File:Humpback Whale fg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6261565" cy="39604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220072" y="4653136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DOG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157192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2770" name="Picture 2" descr="File:The do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24744"/>
            <a:ext cx="4785532" cy="39604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644008" y="4365104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GIRAFFE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609329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1746" name="Picture 2" descr="File:Giraffe 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3900180" cy="515719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227168" y="4365104"/>
            <a:ext cx="2916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BEAR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37321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22" name="Picture 2" descr="File:Polar be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08720"/>
            <a:ext cx="5760640" cy="432048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076056" y="4437112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PARROT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609329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2" name="Picture 2" descr="File:Parrot.red.macaw.1.arp.750pi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3859299" cy="5157192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076056" y="4581128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STORK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869160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58" name="Picture 2" descr="File:White stor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08719"/>
            <a:ext cx="5760640" cy="3838027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660232" y="4581128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LION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661248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4" name="Picture 2" descr="File:Lion waiting in Namib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5" y="962726"/>
            <a:ext cx="6072675" cy="455450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788024" y="5445224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MOUSE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lačítko akce: Domů 10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51723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0" name="Picture 2" descr="File:Apodemus sylvaticus bosmu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08720"/>
            <a:ext cx="6332618" cy="446449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779912" y="5229200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MONKEY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445224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6" name="Picture 2" descr="File:Monkey baby 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052736"/>
            <a:ext cx="6408712" cy="426179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004048" y="4941168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SHARK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01317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Obr.14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2" descr="File:Shark - open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5472608" cy="410445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004048" y="4437112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ANT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37321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2" descr="File:Ant closeu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908720"/>
            <a:ext cx="4320480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499992" y="5229200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ZEBRA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lačítko akce: Domů 10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301208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Obr.16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 descr="File:Zebra 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5532107" cy="4149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563888" y="5157192"/>
            <a:ext cx="5112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CROCODILE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301208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Obr.17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File:Bazoule sacred crocodiles MS 6709cropp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80728"/>
            <a:ext cx="6468760" cy="4245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851920" y="5157192"/>
            <a:ext cx="5112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BUTTERFLY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157192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Obr.18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File:Butterfly DSC0793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08720"/>
            <a:ext cx="6308860" cy="42032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724128" y="4941168"/>
            <a:ext cx="3025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HEN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949280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Obr.19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 descr="File:Bantam H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80728"/>
            <a:ext cx="5356120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707904" y="5157192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HAMSTER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301208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Obr.20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File:Dwarf hams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08720"/>
            <a:ext cx="5652807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220072" y="5301208"/>
            <a:ext cx="3025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HORSE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44522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6" name="Picture 4" descr="File:Weidegang Kaltblü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5856651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076056" y="5301208"/>
            <a:ext cx="3025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FROG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445224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Obr.22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File:Frog on palm fron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08720"/>
            <a:ext cx="5856651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607496" y="4869160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ELEPHANT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928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6365557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Obr.23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4" descr="File:Elephant in Tanzania 3305 Nevi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3960440" cy="5280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823520" y="5157192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CHICKEN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157192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Obr.24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File:Quail chick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52736"/>
            <a:ext cx="5349280" cy="4011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219056" y="5157192"/>
            <a:ext cx="3025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CAMEL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37321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Obr.25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´s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File:The story of the smiling cam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80728"/>
            <a:ext cx="5733323" cy="42999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4028MDK09,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Geschlossene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Augen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Katze.JPG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10-09-22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http://commons.wikimedia.org/wiki/File:Geschlossene_Augen_Katze.JPG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RAUL 654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Panthera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tigris5.jpg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2006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-01-26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http://commons.wikimedia.org/wiki/File:Panthera_tigris5.jpg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CHRESCHT,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French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cow.jpg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2008-08-27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http://commons.wikimedia.org/wiki/File:French_cow.jpg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KEEVIL MATT,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Male Painted Turtle Basking Mirror Image.jpg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2011-01-12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http://commons.wikimedia.org/wiki/File:Male_Painted_Turtle_Basking_Mirror_Image.jpg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GELLER-GRIMM, FRITZ,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Humpback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Whale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fg1.jpg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http://commons.wikimedia.org/wiki/File:Humpback_Whale_fg1.jpg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KRILLEJS.,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dog.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2006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-07-06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http://commons.wikimedia.org/wiki/File:The_dog.jpg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WJ32,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Giraffe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2006-12-31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http://commons.wikimedia.org/wiki/File:Giraffe_3.jpg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WARKENTIN, ELINA.,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Polar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bear.jpg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2005-08-05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http://commons.wikimedia.org/wiki/File:Polar_bear.jpg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PINGSTONE, ADRIAN.,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Parrot.red.macaw.1.arp.750pix.jpg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04-07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http://commons.wikimedia.org/wiki/File:Parrot.red.macaw.1.arp.750pix.jpg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10: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FECI1024.,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White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stork.jpg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10-10-03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http://commons.wikimedia.org/wiki/File:White_stork.jpg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YAAAAY,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Lion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waiting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Namibia.jpg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2004-07-24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http://commons.wikimedia.org/wiki/File:Lion_waiting_in_Namibia.jpg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RASBAK.,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Apodemus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sylvaticus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bosmuis.jpg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2004-08-04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http://commons.wikimedia.org/wiki/File:Apodemus_sylvaticus_bosmuis.jpg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ALLEN, SHAWN.,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Monkey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baby 3.jpg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05-05-14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http://commons.wikimedia.org/wiki/File:Monkey_baby_3.jpg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14: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DOG, STORMY.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Shark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opening.jpg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2006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-04-04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http://commons.wikimedia.org/wiki/File:Shark_-_opening.jpg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JURVETSON, STEVE.,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Ant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closeup.jpg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2005-06-07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Dostupný pod licencí 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http://commons.wikimedia.org/wiki/File:Ant_closeup.jpg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BRANDON, DANIEL.,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Zebra 4.jpg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2007-08-07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http://commons.wikimedia.org/wiki/File:Zebra_4.jpg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SCHMIDT, MARCO.,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Bazoule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sacred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crocodiles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MS 6709cropped.JPG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http://commons.wikimedia.org/wiki/File:Bazoule_sacred_crocodiles_MS_6709cropped.JPG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18: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RRONENOW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Butterfly DSC07937.jpg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10-08-29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http://commons.wikimedia.org/wiki/File:Butterfly_DSC07937.jpg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CHAOS, JUST.,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Bantam Hen.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2008-05-03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http://commons.wikimedia.org/wiki/File:Bantam_Hen.jpg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TANAYA,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Dwarf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hamster.jpg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2012-01-07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http://commons.wikimedia.org/wiki/File:Dwarf_hamster.jpg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4028mdk09.,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Weidegang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Kaltblüter.JPG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10-09-28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http://commons.wikimedia.org/wiki/File:Weidegang_Kaltbl%C3%BCter.JPG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BROOKS, LEON.,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Frog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on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palm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frond.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03-10-18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http://commons.wikimedia.org/wiki/File:Frog_on_palm_frond.jpg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NEVIT, DILMEN.,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Elephant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Tanzania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3305 Nevit.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2010-08-08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Umported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http://commons.wikimedia.org/wiki/File:Elephant_in_Tanzania_3305_Nevit.jpg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WILLS, TONY.,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Quail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chick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02.jpg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2007-12-22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http://commons.wikimedia.org/wiki/File:Quail_chick_02.jpg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02578"/>
            <a:ext cx="849694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DARQUIN, HENDRIC.,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The story of the smiling camel.jpg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04-12-29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http://commons.wikimedia.org/wiki/File:The_story_of_the_smiling_camel.jpg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501</TotalTime>
  <Words>1917</Words>
  <Application>Microsoft Office PowerPoint</Application>
  <PresentationFormat>Předvádění na obrazovce (4:3)</PresentationFormat>
  <Paragraphs>221</Paragraphs>
  <Slides>36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Motiv2</vt:lpstr>
      <vt:lpstr>Acrobat Document</vt:lpstr>
      <vt:lpstr>Název školy: Svobodná základní škola,o.p.s. Autor: Karolína Bryczová Vasková Název materiálu: VY_32_INOVACE_13_ANGLIČTINA_ANIMALS Název: ANIMALS Číslo projektu: CZ.1.07/1.4.00/21.0929</vt:lpstr>
      <vt:lpstr>Prezentace aplikace PowerPoint</vt:lpstr>
      <vt:lpstr>Prezentace aplikace PowerPoint</vt:lpstr>
      <vt:lpstr>ANIMALS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97</cp:revision>
  <dcterms:created xsi:type="dcterms:W3CDTF">2012-03-31T12:09:58Z</dcterms:created>
  <dcterms:modified xsi:type="dcterms:W3CDTF">2012-05-06T14:54:03Z</dcterms:modified>
</cp:coreProperties>
</file>