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14"/>
  </p:notesMasterIdLst>
  <p:sldIdLst>
    <p:sldId id="274" r:id="rId2"/>
    <p:sldId id="257" r:id="rId3"/>
    <p:sldId id="258" r:id="rId4"/>
    <p:sldId id="264" r:id="rId5"/>
    <p:sldId id="265" r:id="rId6"/>
    <p:sldId id="272" r:id="rId7"/>
    <p:sldId id="260" r:id="rId8"/>
    <p:sldId id="268" r:id="rId9"/>
    <p:sldId id="269" r:id="rId10"/>
    <p:sldId id="270" r:id="rId11"/>
    <p:sldId id="271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35" autoAdjust="0"/>
    <p:restoredTop sz="94624" autoAdjust="0"/>
  </p:normalViewPr>
  <p:slideViewPr>
    <p:cSldViewPr>
      <p:cViewPr varScale="1">
        <p:scale>
          <a:sx n="70" d="100"/>
          <a:sy n="70" d="100"/>
        </p:scale>
        <p:origin x="-70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76605C2-EE76-4BB0-9DFE-2FC2D962A63E}" type="doc">
      <dgm:prSet loTypeId="urn:microsoft.com/office/officeart/2005/8/layout/hList7" loCatId="process" qsTypeId="urn:microsoft.com/office/officeart/2005/8/quickstyle/simple1" qsCatId="simple" csTypeId="urn:microsoft.com/office/officeart/2005/8/colors/accent1_2" csCatId="accent1" phldr="1"/>
      <dgm:spPr/>
    </dgm:pt>
    <dgm:pt modelId="{B596C384-E907-499A-83F6-ACE8A0B8598D}">
      <dgm:prSet phldrT="[Text]"/>
      <dgm:spPr/>
      <dgm:t>
        <a:bodyPr/>
        <a:lstStyle/>
        <a:p>
          <a:r>
            <a:rPr lang="cs-CZ" b="1" dirty="0" smtClean="0"/>
            <a:t>hřebec</a:t>
          </a:r>
          <a:endParaRPr lang="cs-CZ" b="1" dirty="0"/>
        </a:p>
      </dgm:t>
    </dgm:pt>
    <dgm:pt modelId="{5CD405F5-1C61-4FEC-99D8-4EA3154C27FE}" type="parTrans" cxnId="{D63B8CAE-5533-49AE-A05C-CF79D6E0BEA0}">
      <dgm:prSet/>
      <dgm:spPr/>
      <dgm:t>
        <a:bodyPr/>
        <a:lstStyle/>
        <a:p>
          <a:endParaRPr lang="cs-CZ"/>
        </a:p>
      </dgm:t>
    </dgm:pt>
    <dgm:pt modelId="{047D5840-FBDE-4DBF-B479-C3DA28ABCCBA}" type="sibTrans" cxnId="{D63B8CAE-5533-49AE-A05C-CF79D6E0BEA0}">
      <dgm:prSet/>
      <dgm:spPr/>
      <dgm:t>
        <a:bodyPr/>
        <a:lstStyle/>
        <a:p>
          <a:endParaRPr lang="cs-CZ"/>
        </a:p>
      </dgm:t>
    </dgm:pt>
    <dgm:pt modelId="{2D46B545-B70D-4314-9F27-292EBB4263E6}">
      <dgm:prSet phldrT="[Text]"/>
      <dgm:spPr/>
      <dgm:t>
        <a:bodyPr/>
        <a:lstStyle/>
        <a:p>
          <a:r>
            <a:rPr lang="cs-CZ" b="1" dirty="0" smtClean="0"/>
            <a:t>kobyla</a:t>
          </a:r>
          <a:endParaRPr lang="cs-CZ" b="1" dirty="0"/>
        </a:p>
      </dgm:t>
    </dgm:pt>
    <dgm:pt modelId="{0D20A8C5-0A4E-4F6F-89CB-8B94873BA69E}" type="parTrans" cxnId="{D956B37E-8A79-4AF3-BBC9-965C5B4CF1F3}">
      <dgm:prSet/>
      <dgm:spPr/>
      <dgm:t>
        <a:bodyPr/>
        <a:lstStyle/>
        <a:p>
          <a:endParaRPr lang="cs-CZ"/>
        </a:p>
      </dgm:t>
    </dgm:pt>
    <dgm:pt modelId="{077E910D-0CD8-4973-97F9-00F98A7629D9}" type="sibTrans" cxnId="{D956B37E-8A79-4AF3-BBC9-965C5B4CF1F3}">
      <dgm:prSet/>
      <dgm:spPr/>
      <dgm:t>
        <a:bodyPr/>
        <a:lstStyle/>
        <a:p>
          <a:endParaRPr lang="cs-CZ"/>
        </a:p>
      </dgm:t>
    </dgm:pt>
    <dgm:pt modelId="{2F89BC8B-8B47-4524-B123-213A70C9F664}">
      <dgm:prSet phldrT="[Text]"/>
      <dgm:spPr/>
      <dgm:t>
        <a:bodyPr/>
        <a:lstStyle/>
        <a:p>
          <a:r>
            <a:rPr lang="cs-CZ" b="1" dirty="0" smtClean="0"/>
            <a:t>hříbě</a:t>
          </a:r>
          <a:endParaRPr lang="cs-CZ" b="1" dirty="0"/>
        </a:p>
      </dgm:t>
    </dgm:pt>
    <dgm:pt modelId="{460B8AF9-0F96-4D31-9786-F87B54742A13}" type="parTrans" cxnId="{354DC62C-9C6C-4494-8B49-A6EA6436075C}">
      <dgm:prSet/>
      <dgm:spPr/>
      <dgm:t>
        <a:bodyPr/>
        <a:lstStyle/>
        <a:p>
          <a:endParaRPr lang="cs-CZ"/>
        </a:p>
      </dgm:t>
    </dgm:pt>
    <dgm:pt modelId="{5AF74376-F540-4009-9020-104B98FCEFED}" type="sibTrans" cxnId="{354DC62C-9C6C-4494-8B49-A6EA6436075C}">
      <dgm:prSet/>
      <dgm:spPr/>
      <dgm:t>
        <a:bodyPr/>
        <a:lstStyle/>
        <a:p>
          <a:endParaRPr lang="cs-CZ"/>
        </a:p>
      </dgm:t>
    </dgm:pt>
    <dgm:pt modelId="{89D28FAA-E812-4730-BA8B-3CE6855472FB}" type="pres">
      <dgm:prSet presAssocID="{176605C2-EE76-4BB0-9DFE-2FC2D962A63E}" presName="Name0" presStyleCnt="0">
        <dgm:presLayoutVars>
          <dgm:dir/>
          <dgm:resizeHandles val="exact"/>
        </dgm:presLayoutVars>
      </dgm:prSet>
      <dgm:spPr/>
    </dgm:pt>
    <dgm:pt modelId="{F4AF60EE-6155-4D98-9C3E-8DB1BB1BF91E}" type="pres">
      <dgm:prSet presAssocID="{176605C2-EE76-4BB0-9DFE-2FC2D962A63E}" presName="fgShape" presStyleLbl="fgShp" presStyleIdx="0" presStyleCnt="1" custScaleY="75339"/>
      <dgm:spPr/>
    </dgm:pt>
    <dgm:pt modelId="{596E489B-857A-4228-96C7-7A792CA85953}" type="pres">
      <dgm:prSet presAssocID="{176605C2-EE76-4BB0-9DFE-2FC2D962A63E}" presName="linComp" presStyleCnt="0"/>
      <dgm:spPr/>
    </dgm:pt>
    <dgm:pt modelId="{1DD3BB53-D66A-41AB-995C-8D7637E570BF}" type="pres">
      <dgm:prSet presAssocID="{B596C384-E907-499A-83F6-ACE8A0B8598D}" presName="compNode" presStyleCnt="0"/>
      <dgm:spPr/>
    </dgm:pt>
    <dgm:pt modelId="{2A6FCD45-8C35-47FF-B171-A001394911DF}" type="pres">
      <dgm:prSet presAssocID="{B596C384-E907-499A-83F6-ACE8A0B8598D}" presName="bkgdShape" presStyleLbl="node1" presStyleIdx="0" presStyleCnt="3"/>
      <dgm:spPr/>
      <dgm:t>
        <a:bodyPr/>
        <a:lstStyle/>
        <a:p>
          <a:endParaRPr lang="cs-CZ"/>
        </a:p>
      </dgm:t>
    </dgm:pt>
    <dgm:pt modelId="{F9D62CA9-49AD-49C9-A976-36B05604E7BA}" type="pres">
      <dgm:prSet presAssocID="{B596C384-E907-499A-83F6-ACE8A0B8598D}" presName="nodeTx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EDA2889-FF9B-409E-8458-4AA690FE9EA3}" type="pres">
      <dgm:prSet presAssocID="{B596C384-E907-499A-83F6-ACE8A0B8598D}" presName="invisiNode" presStyleLbl="node1" presStyleIdx="0" presStyleCnt="3"/>
      <dgm:spPr/>
    </dgm:pt>
    <dgm:pt modelId="{20620498-7B88-4633-A8FF-93876A4B8A7E}" type="pres">
      <dgm:prSet presAssocID="{B596C384-E907-499A-83F6-ACE8A0B8598D}" presName="imagNode" presStyleLbl="fgImgPlace1" presStyleIdx="0" presStyleCnt="3" custLinFactNeighborX="-2428" custLinFactNeighborY="-2945"/>
      <dgm:spPr/>
    </dgm:pt>
    <dgm:pt modelId="{4157EB57-1CFD-4CE8-858B-7F1F9C1138A5}" type="pres">
      <dgm:prSet presAssocID="{047D5840-FBDE-4DBF-B479-C3DA28ABCCBA}" presName="sibTrans" presStyleLbl="sibTrans2D1" presStyleIdx="0" presStyleCnt="0"/>
      <dgm:spPr/>
      <dgm:t>
        <a:bodyPr/>
        <a:lstStyle/>
        <a:p>
          <a:endParaRPr lang="cs-CZ"/>
        </a:p>
      </dgm:t>
    </dgm:pt>
    <dgm:pt modelId="{730FD5EC-1BCD-46C9-9722-1ED6129940A0}" type="pres">
      <dgm:prSet presAssocID="{2D46B545-B70D-4314-9F27-292EBB4263E6}" presName="compNode" presStyleCnt="0"/>
      <dgm:spPr/>
    </dgm:pt>
    <dgm:pt modelId="{E756009F-9F02-4FF8-8C29-D102E13F1DB1}" type="pres">
      <dgm:prSet presAssocID="{2D46B545-B70D-4314-9F27-292EBB4263E6}" presName="bkgdShape" presStyleLbl="node1" presStyleIdx="1" presStyleCnt="3" custLinFactNeighborX="-797" custLinFactNeighborY="-891"/>
      <dgm:spPr/>
      <dgm:t>
        <a:bodyPr/>
        <a:lstStyle/>
        <a:p>
          <a:endParaRPr lang="cs-CZ"/>
        </a:p>
      </dgm:t>
    </dgm:pt>
    <dgm:pt modelId="{3B2CE900-A6D1-4F13-91CB-DE0865990E36}" type="pres">
      <dgm:prSet presAssocID="{2D46B545-B70D-4314-9F27-292EBB4263E6}" presName="nodeTx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5F4A97-57B7-4DCB-B30F-E4147F0B027C}" type="pres">
      <dgm:prSet presAssocID="{2D46B545-B70D-4314-9F27-292EBB4263E6}" presName="invisiNode" presStyleLbl="node1" presStyleIdx="1" presStyleCnt="3"/>
      <dgm:spPr/>
    </dgm:pt>
    <dgm:pt modelId="{AF63B160-4FC8-4A56-AD39-0E58E3B6188A}" type="pres">
      <dgm:prSet presAssocID="{2D46B545-B70D-4314-9F27-292EBB4263E6}" presName="imagNode" presStyleLbl="fgImgPlace1" presStyleIdx="1" presStyleCnt="3"/>
      <dgm:spPr/>
    </dgm:pt>
    <dgm:pt modelId="{82E2EB72-0C6B-4394-A40D-FF7E2101FA81}" type="pres">
      <dgm:prSet presAssocID="{077E910D-0CD8-4973-97F9-00F98A7629D9}" presName="sibTrans" presStyleLbl="sibTrans2D1" presStyleIdx="0" presStyleCnt="0"/>
      <dgm:spPr/>
      <dgm:t>
        <a:bodyPr/>
        <a:lstStyle/>
        <a:p>
          <a:endParaRPr lang="cs-CZ"/>
        </a:p>
      </dgm:t>
    </dgm:pt>
    <dgm:pt modelId="{347097CF-7D6D-492B-97D4-E15381E266C2}" type="pres">
      <dgm:prSet presAssocID="{2F89BC8B-8B47-4524-B123-213A70C9F664}" presName="compNode" presStyleCnt="0"/>
      <dgm:spPr/>
    </dgm:pt>
    <dgm:pt modelId="{4320024A-5D79-4DA2-9C3E-2BF9FDC410B9}" type="pres">
      <dgm:prSet presAssocID="{2F89BC8B-8B47-4524-B123-213A70C9F664}" presName="bkgdShape" presStyleLbl="node1" presStyleIdx="2" presStyleCnt="3"/>
      <dgm:spPr/>
      <dgm:t>
        <a:bodyPr/>
        <a:lstStyle/>
        <a:p>
          <a:endParaRPr lang="cs-CZ"/>
        </a:p>
      </dgm:t>
    </dgm:pt>
    <dgm:pt modelId="{01A2052C-32FA-4A94-9438-8C3292987D7E}" type="pres">
      <dgm:prSet presAssocID="{2F89BC8B-8B47-4524-B123-213A70C9F664}" presName="nodeTx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D9D383-3DBE-45CF-BBD6-24A58C7F3C3A}" type="pres">
      <dgm:prSet presAssocID="{2F89BC8B-8B47-4524-B123-213A70C9F664}" presName="invisiNode" presStyleLbl="node1" presStyleIdx="2" presStyleCnt="3"/>
      <dgm:spPr/>
    </dgm:pt>
    <dgm:pt modelId="{DDD3076F-0635-4B78-B211-223EFC0CE5F0}" type="pres">
      <dgm:prSet presAssocID="{2F89BC8B-8B47-4524-B123-213A70C9F664}" presName="imagNode" presStyleLbl="fgImgPlace1" presStyleIdx="2" presStyleCnt="3"/>
      <dgm:spPr/>
    </dgm:pt>
  </dgm:ptLst>
  <dgm:cxnLst>
    <dgm:cxn modelId="{DD6E5F9A-AC82-4196-AC2D-FF838F125535}" type="presOf" srcId="{077E910D-0CD8-4973-97F9-00F98A7629D9}" destId="{82E2EB72-0C6B-4394-A40D-FF7E2101FA81}" srcOrd="0" destOrd="0" presId="urn:microsoft.com/office/officeart/2005/8/layout/hList7"/>
    <dgm:cxn modelId="{2435E9CE-ABD7-413C-95F0-C93F43FFBDB1}" type="presOf" srcId="{2F89BC8B-8B47-4524-B123-213A70C9F664}" destId="{01A2052C-32FA-4A94-9438-8C3292987D7E}" srcOrd="1" destOrd="0" presId="urn:microsoft.com/office/officeart/2005/8/layout/hList7"/>
    <dgm:cxn modelId="{D63B8CAE-5533-49AE-A05C-CF79D6E0BEA0}" srcId="{176605C2-EE76-4BB0-9DFE-2FC2D962A63E}" destId="{B596C384-E907-499A-83F6-ACE8A0B8598D}" srcOrd="0" destOrd="0" parTransId="{5CD405F5-1C61-4FEC-99D8-4EA3154C27FE}" sibTransId="{047D5840-FBDE-4DBF-B479-C3DA28ABCCBA}"/>
    <dgm:cxn modelId="{9CC51AE2-593F-44ED-AE7E-E1495127C1B0}" type="presOf" srcId="{2F89BC8B-8B47-4524-B123-213A70C9F664}" destId="{4320024A-5D79-4DA2-9C3E-2BF9FDC410B9}" srcOrd="0" destOrd="0" presId="urn:microsoft.com/office/officeart/2005/8/layout/hList7"/>
    <dgm:cxn modelId="{D956B37E-8A79-4AF3-BBC9-965C5B4CF1F3}" srcId="{176605C2-EE76-4BB0-9DFE-2FC2D962A63E}" destId="{2D46B545-B70D-4314-9F27-292EBB4263E6}" srcOrd="1" destOrd="0" parTransId="{0D20A8C5-0A4E-4F6F-89CB-8B94873BA69E}" sibTransId="{077E910D-0CD8-4973-97F9-00F98A7629D9}"/>
    <dgm:cxn modelId="{027F61F0-EA3D-4C87-9A49-E43B765D0917}" type="presOf" srcId="{B596C384-E907-499A-83F6-ACE8A0B8598D}" destId="{F9D62CA9-49AD-49C9-A976-36B05604E7BA}" srcOrd="1" destOrd="0" presId="urn:microsoft.com/office/officeart/2005/8/layout/hList7"/>
    <dgm:cxn modelId="{E3BACDC0-179C-4E3A-B7FA-C8B5BECF6991}" type="presOf" srcId="{047D5840-FBDE-4DBF-B479-C3DA28ABCCBA}" destId="{4157EB57-1CFD-4CE8-858B-7F1F9C1138A5}" srcOrd="0" destOrd="0" presId="urn:microsoft.com/office/officeart/2005/8/layout/hList7"/>
    <dgm:cxn modelId="{EF21E83B-020F-4C65-905B-5B4C9110D75E}" type="presOf" srcId="{B596C384-E907-499A-83F6-ACE8A0B8598D}" destId="{2A6FCD45-8C35-47FF-B171-A001394911DF}" srcOrd="0" destOrd="0" presId="urn:microsoft.com/office/officeart/2005/8/layout/hList7"/>
    <dgm:cxn modelId="{354DC62C-9C6C-4494-8B49-A6EA6436075C}" srcId="{176605C2-EE76-4BB0-9DFE-2FC2D962A63E}" destId="{2F89BC8B-8B47-4524-B123-213A70C9F664}" srcOrd="2" destOrd="0" parTransId="{460B8AF9-0F96-4D31-9786-F87B54742A13}" sibTransId="{5AF74376-F540-4009-9020-104B98FCEFED}"/>
    <dgm:cxn modelId="{68301807-1AC4-46AA-BA2E-DC09D96F8CBB}" type="presOf" srcId="{2D46B545-B70D-4314-9F27-292EBB4263E6}" destId="{3B2CE900-A6D1-4F13-91CB-DE0865990E36}" srcOrd="1" destOrd="0" presId="urn:microsoft.com/office/officeart/2005/8/layout/hList7"/>
    <dgm:cxn modelId="{F0D17A49-426A-412B-9D9A-3719E6B06722}" type="presOf" srcId="{2D46B545-B70D-4314-9F27-292EBB4263E6}" destId="{E756009F-9F02-4FF8-8C29-D102E13F1DB1}" srcOrd="0" destOrd="0" presId="urn:microsoft.com/office/officeart/2005/8/layout/hList7"/>
    <dgm:cxn modelId="{A8836E0C-C0DB-49B2-A898-879BE4865694}" type="presOf" srcId="{176605C2-EE76-4BB0-9DFE-2FC2D962A63E}" destId="{89D28FAA-E812-4730-BA8B-3CE6855472FB}" srcOrd="0" destOrd="0" presId="urn:microsoft.com/office/officeart/2005/8/layout/hList7"/>
    <dgm:cxn modelId="{71A31AF2-4F87-469A-921B-610A96A8B735}" type="presParOf" srcId="{89D28FAA-E812-4730-BA8B-3CE6855472FB}" destId="{F4AF60EE-6155-4D98-9C3E-8DB1BB1BF91E}" srcOrd="0" destOrd="0" presId="urn:microsoft.com/office/officeart/2005/8/layout/hList7"/>
    <dgm:cxn modelId="{5CA104C0-9EC7-4D78-AB6B-008D963A45F3}" type="presParOf" srcId="{89D28FAA-E812-4730-BA8B-3CE6855472FB}" destId="{596E489B-857A-4228-96C7-7A792CA85953}" srcOrd="1" destOrd="0" presId="urn:microsoft.com/office/officeart/2005/8/layout/hList7"/>
    <dgm:cxn modelId="{D0C1310B-1B2B-40AA-82AE-24DFB6532391}" type="presParOf" srcId="{596E489B-857A-4228-96C7-7A792CA85953}" destId="{1DD3BB53-D66A-41AB-995C-8D7637E570BF}" srcOrd="0" destOrd="0" presId="urn:microsoft.com/office/officeart/2005/8/layout/hList7"/>
    <dgm:cxn modelId="{0E80C6A7-F619-4E34-A76A-1B408CDA8F85}" type="presParOf" srcId="{1DD3BB53-D66A-41AB-995C-8D7637E570BF}" destId="{2A6FCD45-8C35-47FF-B171-A001394911DF}" srcOrd="0" destOrd="0" presId="urn:microsoft.com/office/officeart/2005/8/layout/hList7"/>
    <dgm:cxn modelId="{27E819D7-1AB0-48C9-9376-A9DE48C917B7}" type="presParOf" srcId="{1DD3BB53-D66A-41AB-995C-8D7637E570BF}" destId="{F9D62CA9-49AD-49C9-A976-36B05604E7BA}" srcOrd="1" destOrd="0" presId="urn:microsoft.com/office/officeart/2005/8/layout/hList7"/>
    <dgm:cxn modelId="{9C017888-DCD3-4347-9108-83104BC79227}" type="presParOf" srcId="{1DD3BB53-D66A-41AB-995C-8D7637E570BF}" destId="{6EDA2889-FF9B-409E-8458-4AA690FE9EA3}" srcOrd="2" destOrd="0" presId="urn:microsoft.com/office/officeart/2005/8/layout/hList7"/>
    <dgm:cxn modelId="{67A32B92-CB42-44DE-B7B4-6A5EAB151A1A}" type="presParOf" srcId="{1DD3BB53-D66A-41AB-995C-8D7637E570BF}" destId="{20620498-7B88-4633-A8FF-93876A4B8A7E}" srcOrd="3" destOrd="0" presId="urn:microsoft.com/office/officeart/2005/8/layout/hList7"/>
    <dgm:cxn modelId="{057033C0-42A7-4933-9161-DD2AFE70E4A4}" type="presParOf" srcId="{596E489B-857A-4228-96C7-7A792CA85953}" destId="{4157EB57-1CFD-4CE8-858B-7F1F9C1138A5}" srcOrd="1" destOrd="0" presId="urn:microsoft.com/office/officeart/2005/8/layout/hList7"/>
    <dgm:cxn modelId="{EF3BBD36-C1CF-45D3-9672-EF1940B884C9}" type="presParOf" srcId="{596E489B-857A-4228-96C7-7A792CA85953}" destId="{730FD5EC-1BCD-46C9-9722-1ED6129940A0}" srcOrd="2" destOrd="0" presId="urn:microsoft.com/office/officeart/2005/8/layout/hList7"/>
    <dgm:cxn modelId="{492B1CC3-A8AF-437C-81B3-3927D6081F2A}" type="presParOf" srcId="{730FD5EC-1BCD-46C9-9722-1ED6129940A0}" destId="{E756009F-9F02-4FF8-8C29-D102E13F1DB1}" srcOrd="0" destOrd="0" presId="urn:microsoft.com/office/officeart/2005/8/layout/hList7"/>
    <dgm:cxn modelId="{3DF1E073-77EF-4FD5-9A9D-6E98D61DBF3E}" type="presParOf" srcId="{730FD5EC-1BCD-46C9-9722-1ED6129940A0}" destId="{3B2CE900-A6D1-4F13-91CB-DE0865990E36}" srcOrd="1" destOrd="0" presId="urn:microsoft.com/office/officeart/2005/8/layout/hList7"/>
    <dgm:cxn modelId="{9BEBC990-4DE3-47F2-9A0E-DC36A6D9B7D0}" type="presParOf" srcId="{730FD5EC-1BCD-46C9-9722-1ED6129940A0}" destId="{F75F4A97-57B7-4DCB-B30F-E4147F0B027C}" srcOrd="2" destOrd="0" presId="urn:microsoft.com/office/officeart/2005/8/layout/hList7"/>
    <dgm:cxn modelId="{2BDF73B8-87EB-4DB0-9F40-90F6654C7FB7}" type="presParOf" srcId="{730FD5EC-1BCD-46C9-9722-1ED6129940A0}" destId="{AF63B160-4FC8-4A56-AD39-0E58E3B6188A}" srcOrd="3" destOrd="0" presId="urn:microsoft.com/office/officeart/2005/8/layout/hList7"/>
    <dgm:cxn modelId="{F6AA3112-57F6-432C-979B-C1FF86AE0C38}" type="presParOf" srcId="{596E489B-857A-4228-96C7-7A792CA85953}" destId="{82E2EB72-0C6B-4394-A40D-FF7E2101FA81}" srcOrd="3" destOrd="0" presId="urn:microsoft.com/office/officeart/2005/8/layout/hList7"/>
    <dgm:cxn modelId="{95942E9A-647F-4534-A43D-C5AB39BE28E7}" type="presParOf" srcId="{596E489B-857A-4228-96C7-7A792CA85953}" destId="{347097CF-7D6D-492B-97D4-E15381E266C2}" srcOrd="4" destOrd="0" presId="urn:microsoft.com/office/officeart/2005/8/layout/hList7"/>
    <dgm:cxn modelId="{635696B4-20D6-467C-A5D9-F3C01D7C89D0}" type="presParOf" srcId="{347097CF-7D6D-492B-97D4-E15381E266C2}" destId="{4320024A-5D79-4DA2-9C3E-2BF9FDC410B9}" srcOrd="0" destOrd="0" presId="urn:microsoft.com/office/officeart/2005/8/layout/hList7"/>
    <dgm:cxn modelId="{DB489AF4-D557-4F3B-A274-44FEA7A384D2}" type="presParOf" srcId="{347097CF-7D6D-492B-97D4-E15381E266C2}" destId="{01A2052C-32FA-4A94-9438-8C3292987D7E}" srcOrd="1" destOrd="0" presId="urn:microsoft.com/office/officeart/2005/8/layout/hList7"/>
    <dgm:cxn modelId="{5C5722C1-BE13-4D69-8861-E10D94339FFF}" type="presParOf" srcId="{347097CF-7D6D-492B-97D4-E15381E266C2}" destId="{1AD9D383-3DBE-45CF-BBD6-24A58C7F3C3A}" srcOrd="2" destOrd="0" presId="urn:microsoft.com/office/officeart/2005/8/layout/hList7"/>
    <dgm:cxn modelId="{EEFE9081-FCDE-4C34-9E00-66E2D5E8E3D2}" type="presParOf" srcId="{347097CF-7D6D-492B-97D4-E15381E266C2}" destId="{DDD3076F-0635-4B78-B211-223EFC0CE5F0}" srcOrd="3" destOrd="0" presId="urn:microsoft.com/office/officeart/2005/8/layout/hList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6FCD45-8C35-47FF-B171-A001394911DF}">
      <dsp:nvSpPr>
        <dsp:cNvPr id="0" name=""/>
        <dsp:cNvSpPr/>
      </dsp:nvSpPr>
      <dsp:spPr>
        <a:xfrm>
          <a:off x="1567" y="0"/>
          <a:ext cx="2439367" cy="48736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1592" tIns="291592" rIns="291592" bIns="291592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b="1" kern="1200" dirty="0" smtClean="0"/>
            <a:t>hřebec</a:t>
          </a:r>
          <a:endParaRPr lang="cs-CZ" sz="4100" b="1" kern="1200" dirty="0"/>
        </a:p>
      </dsp:txBody>
      <dsp:txXfrm>
        <a:off x="1567" y="1949450"/>
        <a:ext cx="2439367" cy="1949450"/>
      </dsp:txXfrm>
    </dsp:sp>
    <dsp:sp modelId="{20620498-7B88-4633-A8FF-93876A4B8A7E}">
      <dsp:nvSpPr>
        <dsp:cNvPr id="0" name=""/>
        <dsp:cNvSpPr/>
      </dsp:nvSpPr>
      <dsp:spPr>
        <a:xfrm>
          <a:off x="370388" y="244622"/>
          <a:ext cx="1622917" cy="1622917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56009F-9F02-4FF8-8C29-D102E13F1DB1}">
      <dsp:nvSpPr>
        <dsp:cNvPr id="0" name=""/>
        <dsp:cNvSpPr/>
      </dsp:nvSpPr>
      <dsp:spPr>
        <a:xfrm>
          <a:off x="2494674" y="0"/>
          <a:ext cx="2439367" cy="48736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1592" tIns="291592" rIns="291592" bIns="291592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b="1" kern="1200" dirty="0" smtClean="0"/>
            <a:t>kobyla</a:t>
          </a:r>
          <a:endParaRPr lang="cs-CZ" sz="4100" b="1" kern="1200" dirty="0"/>
        </a:p>
      </dsp:txBody>
      <dsp:txXfrm>
        <a:off x="2494674" y="1949450"/>
        <a:ext cx="2439367" cy="1949450"/>
      </dsp:txXfrm>
    </dsp:sp>
    <dsp:sp modelId="{AF63B160-4FC8-4A56-AD39-0E58E3B6188A}">
      <dsp:nvSpPr>
        <dsp:cNvPr id="0" name=""/>
        <dsp:cNvSpPr/>
      </dsp:nvSpPr>
      <dsp:spPr>
        <a:xfrm>
          <a:off x="2922341" y="292417"/>
          <a:ext cx="1622917" cy="1622917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20024A-5D79-4DA2-9C3E-2BF9FDC410B9}">
      <dsp:nvSpPr>
        <dsp:cNvPr id="0" name=""/>
        <dsp:cNvSpPr/>
      </dsp:nvSpPr>
      <dsp:spPr>
        <a:xfrm>
          <a:off x="5026664" y="0"/>
          <a:ext cx="2439367" cy="48736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1592" tIns="291592" rIns="291592" bIns="291592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b="1" kern="1200" dirty="0" smtClean="0"/>
            <a:t>hříbě</a:t>
          </a:r>
          <a:endParaRPr lang="cs-CZ" sz="4100" b="1" kern="1200" dirty="0"/>
        </a:p>
      </dsp:txBody>
      <dsp:txXfrm>
        <a:off x="5026664" y="1949450"/>
        <a:ext cx="2439367" cy="1949450"/>
      </dsp:txXfrm>
    </dsp:sp>
    <dsp:sp modelId="{DDD3076F-0635-4B78-B211-223EFC0CE5F0}">
      <dsp:nvSpPr>
        <dsp:cNvPr id="0" name=""/>
        <dsp:cNvSpPr/>
      </dsp:nvSpPr>
      <dsp:spPr>
        <a:xfrm>
          <a:off x="5434889" y="292417"/>
          <a:ext cx="1622917" cy="1622917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AF60EE-6155-4D98-9C3E-8DB1BB1BF91E}">
      <dsp:nvSpPr>
        <dsp:cNvPr id="0" name=""/>
        <dsp:cNvSpPr/>
      </dsp:nvSpPr>
      <dsp:spPr>
        <a:xfrm>
          <a:off x="298703" y="3989041"/>
          <a:ext cx="6870192" cy="550761"/>
        </a:xfrm>
        <a:prstGeom prst="left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7">
  <dgm:title val=""/>
  <dgm:desc val=""/>
  <dgm:catLst>
    <dgm:cat type="list" pri="12000"/>
    <dgm:cat type="process" pri="20000"/>
    <dgm:cat type="relationship" pri="14000"/>
    <dgm:cat type="convert" pri="8000"/>
    <dgm:cat type="picture" pri="25000"/>
    <dgm:cat type="pictureconvert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A5BCC3-E48D-4A3E-9199-1D9064F2BB9E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BD8C45-DDA5-4BDC-999E-1870EB0C47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70194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28DCCDF5-00DB-497D-A467-F8044BDB6B32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F916B544-C1EC-4C6C-8BF0-844B07F8FCA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8DCCDF5-00DB-497D-A467-F8044BDB6B32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F916B544-C1EC-4C6C-8BF0-844B07F8FCA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28DCCDF5-00DB-497D-A467-F8044BDB6B32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F916B544-C1EC-4C6C-8BF0-844B07F8FCA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CCDF5-00DB-497D-A467-F8044BDB6B32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6B544-C1EC-4C6C-8BF0-844B07F8FCA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CCDF5-00DB-497D-A467-F8044BDB6B32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6B544-C1EC-4C6C-8BF0-844B07F8FCA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8DCCDF5-00DB-497D-A467-F8044BDB6B32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916B544-C1EC-4C6C-8BF0-844B07F8FCA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CCDF5-00DB-497D-A467-F8044BDB6B32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6B544-C1EC-4C6C-8BF0-844B07F8FCA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8DCCDF5-00DB-497D-A467-F8044BDB6B32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F916B544-C1EC-4C6C-8BF0-844B07F8FCAD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8DCCDF5-00DB-497D-A467-F8044BDB6B32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916B544-C1EC-4C6C-8BF0-844B07F8FCAD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CCDF5-00DB-497D-A467-F8044BDB6B32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6B544-C1EC-4C6C-8BF0-844B07F8FCA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CCDF5-00DB-497D-A467-F8044BDB6B32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6B544-C1EC-4C6C-8BF0-844B07F8FCA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28DCCDF5-00DB-497D-A467-F8044BDB6B32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F916B544-C1EC-4C6C-8BF0-844B07F8FCA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Relationship Id="rId4" Type="http://schemas.openxmlformats.org/officeDocument/2006/relationships/slide" Target="slide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6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8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GUH87KCqnMI&amp;feature=related" TargetMode="External"/><Relationship Id="rId2" Type="http://schemas.openxmlformats.org/officeDocument/2006/relationships/hyperlink" Target="http://www.youtube.com/watch?v=Vtgz8DEyKwQ&amp;feature=related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z3lPzZRXsnI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Icelandic_Mare.jpg" TargetMode="External"/><Relationship Id="rId7" Type="http://schemas.openxmlformats.org/officeDocument/2006/relationships/hyperlink" Target="http://www.youtube.com/watch?v=z3lPzZRXsnI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GUH87KCqnMI&amp;feature=related" TargetMode="External"/><Relationship Id="rId5" Type="http://schemas.openxmlformats.org/officeDocument/2006/relationships/hyperlink" Target="http://www.youtube.com/watch?v=Vtgz8DEyKwQ&amp;feature=related" TargetMode="External"/><Relationship Id="rId4" Type="http://schemas.openxmlformats.org/officeDocument/2006/relationships/hyperlink" Target="http://commons.wikimedia.org/wiki/File:Coy_foal_-_geograph.org.uk_-_859136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VY_32_INOVACE_04-26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3850186"/>
              </p:ext>
            </p:extLst>
          </p:nvPr>
        </p:nvGraphicFramePr>
        <p:xfrm>
          <a:off x="1115616" y="764704"/>
          <a:ext cx="7208654" cy="234696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51842"/>
                <a:gridCol w="5456812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VII. ročník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oblast: 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obor: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Přírodopis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smtClean="0">
                          <a:effectLst/>
                        </a:rPr>
                        <a:t>Mnohobuněčné organismy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Lichokopytníci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Bc. Kočovská Renata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3. 8. 2011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Materiál slouží na podporu </a:t>
                      </a:r>
                      <a:r>
                        <a:rPr lang="cs-CZ" sz="1400" kern="50" smtClean="0">
                          <a:effectLst/>
                        </a:rPr>
                        <a:t>tématu lichokopytníci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8836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H="1">
            <a:off x="991261" y="1268760"/>
            <a:ext cx="6886479" cy="720080"/>
          </a:xfrm>
        </p:spPr>
        <p:txBody>
          <a:bodyPr>
            <a:noAutofit/>
          </a:bodyPr>
          <a:lstStyle/>
          <a:p>
            <a:pPr algn="ctr"/>
            <a:r>
              <a:rPr lang="cs-CZ" sz="4000" b="1" cap="none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LICHOKOPYTNÍCI</a:t>
            </a:r>
            <a:br>
              <a:rPr lang="cs-CZ" sz="4000" b="1" cap="none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</a:b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300192" y="4802668"/>
            <a:ext cx="10081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Obr.1</a:t>
            </a:r>
            <a:endParaRPr lang="cs-CZ" sz="1200" dirty="0"/>
          </a:p>
        </p:txBody>
      </p:sp>
      <p:pic>
        <p:nvPicPr>
          <p:cNvPr id="2054" name="Picture 6" descr="C:\Users\kocovska\AppData\Local\Microsoft\Windows\Temporary Internet Files\Content.IE5\GY9G8HDT\MP90017865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6654" y="1700808"/>
            <a:ext cx="4536504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3400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b="1" u="sng" dirty="0" smtClean="0">
                <a:solidFill>
                  <a:schemeClr val="accent1"/>
                </a:solidFill>
              </a:rPr>
              <a:t>HLAVNÍ ZNAKY</a:t>
            </a:r>
            <a:endParaRPr lang="cs-CZ" sz="3200" b="1" u="sng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3200" spc="100" dirty="0"/>
              <a:t>b</a:t>
            </a:r>
            <a:r>
              <a:rPr lang="cs-CZ" sz="3200" spc="100" dirty="0" smtClean="0"/>
              <a:t>ýložravci</a:t>
            </a:r>
          </a:p>
          <a:p>
            <a:r>
              <a:rPr lang="cs-CZ" sz="3200" spc="100" dirty="0" smtClean="0"/>
              <a:t>1-3 prsty s kopytem</a:t>
            </a:r>
          </a:p>
          <a:p>
            <a:r>
              <a:rPr lang="cs-CZ" sz="3200" spc="100" dirty="0" err="1"/>
              <a:t>n</a:t>
            </a:r>
            <a:r>
              <a:rPr lang="cs-CZ" sz="3200" spc="100" dirty="0" err="1" smtClean="0"/>
              <a:t>epřežvýkavci</a:t>
            </a:r>
            <a:endParaRPr lang="cs-CZ" sz="3200" spc="100" dirty="0" smtClean="0"/>
          </a:p>
          <a:p>
            <a:r>
              <a:rPr lang="cs-CZ" sz="3200" spc="100" dirty="0"/>
              <a:t>ú</a:t>
            </a:r>
            <a:r>
              <a:rPr lang="cs-CZ" sz="3200" spc="100" dirty="0" smtClean="0"/>
              <a:t>plný chrup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39956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              </a:t>
            </a:r>
            <a:r>
              <a:rPr lang="cs-CZ" b="1" u="sng" dirty="0" smtClean="0">
                <a:solidFill>
                  <a:schemeClr val="accent1"/>
                </a:solidFill>
              </a:rPr>
              <a:t>KŮŇ  DOMÁCÍ</a:t>
            </a:r>
            <a:endParaRPr lang="cs-CZ" b="1" u="sng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Stavba těla :</a:t>
            </a:r>
          </a:p>
          <a:p>
            <a:r>
              <a:rPr lang="cs-CZ" sz="3200" dirty="0" smtClean="0"/>
              <a:t>protáhlá hlava</a:t>
            </a:r>
          </a:p>
          <a:p>
            <a:r>
              <a:rPr lang="cs-CZ" sz="3200" dirty="0" smtClean="0"/>
              <a:t>štíhlý krk</a:t>
            </a:r>
          </a:p>
          <a:p>
            <a:r>
              <a:rPr lang="cs-CZ" sz="3200" dirty="0" smtClean="0"/>
              <a:t>velké vlhké nozdry</a:t>
            </a:r>
          </a:p>
          <a:p>
            <a:r>
              <a:rPr lang="cs-CZ" sz="3200" dirty="0" smtClean="0"/>
              <a:t>štíhlé, silné nohy – 1 prst a kopyto</a:t>
            </a:r>
          </a:p>
          <a:p>
            <a:r>
              <a:rPr lang="cs-CZ" sz="3200" dirty="0" smtClean="0"/>
              <a:t>krátký ocas - žíně</a:t>
            </a:r>
          </a:p>
          <a:p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516216" y="2863968"/>
            <a:ext cx="6014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Obr.2</a:t>
            </a:r>
            <a:endParaRPr lang="cs-CZ" sz="1200" dirty="0"/>
          </a:p>
        </p:txBody>
      </p:sp>
      <p:pic>
        <p:nvPicPr>
          <p:cNvPr id="1026" name="Picture 2" descr="C:\Users\kocovska\AppData\Local\Microsoft\Windows\Temporary Internet Files\Content.IE5\HQ2KA0YJ\MC9003189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8248" y="729240"/>
            <a:ext cx="2129697" cy="2411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15005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</a:t>
            </a:r>
            <a:r>
              <a:rPr lang="cs-CZ" sz="3200" b="1" u="sng" dirty="0" smtClean="0">
                <a:hlinkClick r:id="rId2" action="ppaction://hlinksldjump"/>
              </a:rPr>
              <a:t>CHRUP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3200" dirty="0" smtClean="0"/>
              <a:t>6 řezáků</a:t>
            </a:r>
          </a:p>
          <a:p>
            <a:r>
              <a:rPr lang="cs-CZ" sz="3200" dirty="0" smtClean="0"/>
              <a:t>2 špičáky ( zakrnělé, nebo chybí )</a:t>
            </a:r>
          </a:p>
          <a:p>
            <a:r>
              <a:rPr lang="cs-CZ" sz="3200" dirty="0" smtClean="0"/>
              <a:t>6-8 třenových zubů</a:t>
            </a:r>
          </a:p>
          <a:p>
            <a:r>
              <a:rPr lang="cs-CZ" sz="3200" dirty="0" smtClean="0"/>
              <a:t>6 stoliček v každé čelisti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564449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b="1" u="sng" dirty="0" smtClean="0">
                <a:solidFill>
                  <a:schemeClr val="accent1">
                    <a:lumMod val="75000"/>
                  </a:schemeClr>
                </a:solidFill>
              </a:rPr>
              <a:t>UZDA</a:t>
            </a:r>
          </a:p>
          <a:p>
            <a:pPr marL="0" indent="0">
              <a:buNone/>
            </a:pPr>
            <a:endParaRPr lang="cs-CZ" b="1" u="sng" dirty="0"/>
          </a:p>
          <a:p>
            <a:r>
              <a:rPr lang="cs-CZ" dirty="0"/>
              <a:t>slouží k ovládání koně</a:t>
            </a:r>
          </a:p>
          <a:p>
            <a:r>
              <a:rPr lang="cs-CZ" dirty="0"/>
              <a:t>vkládání mezi špičáky a stoličky</a:t>
            </a:r>
          </a:p>
        </p:txBody>
      </p:sp>
    </p:spTree>
    <p:extLst>
      <p:ext uri="{BB962C8B-B14F-4D97-AF65-F5344CB8AC3E}">
        <p14:creationId xmlns:p14="http://schemas.microsoft.com/office/powerpoint/2010/main" val="22820983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hlinkClick r:id="rId2" action="ppaction://hlinksldjump"/>
              </a:rPr>
              <a:t>Obrázek lebky a chrupu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6" name="Picture 2" descr="G:\obrázky\scan.obr\ledka kůň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655381"/>
            <a:ext cx="8547064" cy="4928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 flipV="1">
            <a:off x="5235062" y="1988840"/>
            <a:ext cx="216024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 flipV="1">
            <a:off x="3203848" y="2564904"/>
            <a:ext cx="504056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4644008" y="4725144"/>
            <a:ext cx="1944216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>
            <a:off x="3707904" y="4437112"/>
            <a:ext cx="500226" cy="11521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>
            <a:off x="3707904" y="4437112"/>
            <a:ext cx="144016" cy="11521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3455876" y="4509120"/>
            <a:ext cx="252028" cy="10801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H="1">
            <a:off x="2411760" y="4509120"/>
            <a:ext cx="648072" cy="12961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>
            <a:off x="2411760" y="4509120"/>
            <a:ext cx="216024" cy="12961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 flipV="1">
            <a:off x="1187624" y="3140968"/>
            <a:ext cx="504056" cy="12961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>
            <a:off x="1187624" y="4869160"/>
            <a:ext cx="0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5451086" y="1628800"/>
            <a:ext cx="17132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MOZKOVNA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118901" y="2195572"/>
            <a:ext cx="20844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HORNÍ  ČELIST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444208" y="5373216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DOLNÍ ČELIST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455876" y="5557882"/>
            <a:ext cx="15481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STOLIČKY</a:t>
            </a:r>
            <a:endParaRPr lang="cs-CZ" dirty="0"/>
          </a:p>
        </p:txBody>
      </p:sp>
      <p:sp>
        <p:nvSpPr>
          <p:cNvPr id="1024" name="TextovéPole 1023"/>
          <p:cNvSpPr txBox="1"/>
          <p:nvPr/>
        </p:nvSpPr>
        <p:spPr>
          <a:xfrm>
            <a:off x="1043608" y="306896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025" name="TextovéPole 1024"/>
          <p:cNvSpPr txBox="1"/>
          <p:nvPr/>
        </p:nvSpPr>
        <p:spPr>
          <a:xfrm>
            <a:off x="467544" y="2734453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ŠPIČÁKY</a:t>
            </a:r>
            <a:endParaRPr lang="cs-CZ" dirty="0"/>
          </a:p>
        </p:txBody>
      </p:sp>
      <p:sp>
        <p:nvSpPr>
          <p:cNvPr id="1027" name="TextovéPole 1026"/>
          <p:cNvSpPr txBox="1"/>
          <p:nvPr/>
        </p:nvSpPr>
        <p:spPr>
          <a:xfrm>
            <a:off x="1979712" y="5927214"/>
            <a:ext cx="1368152" cy="382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TŘENOVÉ</a:t>
            </a:r>
            <a:endParaRPr lang="cs-CZ" dirty="0"/>
          </a:p>
        </p:txBody>
      </p:sp>
      <p:sp>
        <p:nvSpPr>
          <p:cNvPr id="1028" name="TextovéPole 1027"/>
          <p:cNvSpPr txBox="1"/>
          <p:nvPr/>
        </p:nvSpPr>
        <p:spPr>
          <a:xfrm>
            <a:off x="755577" y="5661248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ŘEZÁKY</a:t>
            </a:r>
            <a:endParaRPr lang="cs-CZ" dirty="0"/>
          </a:p>
        </p:txBody>
      </p:sp>
      <p:sp>
        <p:nvSpPr>
          <p:cNvPr id="4" name="Šipka doleva 3">
            <a:hlinkClick r:id="rId4" action="ppaction://hlinksldjump"/>
          </p:cNvPr>
          <p:cNvSpPr/>
          <p:nvPr/>
        </p:nvSpPr>
        <p:spPr>
          <a:xfrm>
            <a:off x="7585186" y="6098795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zpět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884368" y="2919119"/>
            <a:ext cx="84220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Obr.3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809196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                  </a:t>
            </a:r>
            <a:r>
              <a:rPr lang="cs-CZ" sz="3200" b="1" u="sng" dirty="0" smtClean="0">
                <a:solidFill>
                  <a:schemeClr val="accent1"/>
                </a:solidFill>
              </a:rPr>
              <a:t>potrava</a:t>
            </a:r>
            <a:endParaRPr lang="cs-CZ" sz="3200" b="1" u="sng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rostlinná  - tráva</a:t>
            </a:r>
          </a:p>
          <a:p>
            <a:pPr marL="0" indent="0">
              <a:buNone/>
            </a:pPr>
            <a:r>
              <a:rPr lang="cs-CZ" sz="3200" dirty="0" smtClean="0"/>
              <a:t>                   -  seno</a:t>
            </a:r>
          </a:p>
          <a:p>
            <a:pPr marL="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            -  oves</a:t>
            </a:r>
          </a:p>
          <a:p>
            <a:pPr marL="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            -  voda</a:t>
            </a:r>
          </a:p>
          <a:p>
            <a:r>
              <a:rPr lang="cs-CZ" sz="3200" dirty="0" smtClean="0"/>
              <a:t>nepřežvykuje</a:t>
            </a:r>
          </a:p>
        </p:txBody>
      </p:sp>
    </p:spTree>
    <p:extLst>
      <p:ext uri="{BB962C8B-B14F-4D97-AF65-F5344CB8AC3E}">
        <p14:creationId xmlns:p14="http://schemas.microsoft.com/office/powerpoint/2010/main" val="1713693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7749" y="306624"/>
            <a:ext cx="7467600" cy="1143000"/>
          </a:xfrm>
        </p:spPr>
        <p:txBody>
          <a:bodyPr/>
          <a:lstStyle/>
          <a:p>
            <a:r>
              <a:rPr lang="cs-CZ" dirty="0" smtClean="0"/>
              <a:t>                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30986145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23026" y="1844825"/>
            <a:ext cx="2097046" cy="172819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1851541"/>
            <a:ext cx="2114563" cy="1747312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1115616" y="1196752"/>
            <a:ext cx="6120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0" name="Pěticípá hvězda 9"/>
          <p:cNvSpPr/>
          <p:nvPr/>
        </p:nvSpPr>
        <p:spPr>
          <a:xfrm>
            <a:off x="6493105" y="997360"/>
            <a:ext cx="432592" cy="39878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ěticípá hvězda 10"/>
          <p:cNvSpPr/>
          <p:nvPr/>
        </p:nvSpPr>
        <p:spPr>
          <a:xfrm>
            <a:off x="3955253" y="982634"/>
            <a:ext cx="432592" cy="39878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ěticípá hvězda 11"/>
          <p:cNvSpPr/>
          <p:nvPr/>
        </p:nvSpPr>
        <p:spPr>
          <a:xfrm>
            <a:off x="1511388" y="982634"/>
            <a:ext cx="432592" cy="39878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7596336" y="6597352"/>
            <a:ext cx="79208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Obr.4</a:t>
            </a:r>
            <a:endParaRPr lang="cs-CZ" sz="1200" dirty="0"/>
          </a:p>
        </p:txBody>
      </p:sp>
      <p:pic>
        <p:nvPicPr>
          <p:cNvPr id="3077" name="Picture 5" descr="C:\Users\kocovska\AppData\Local\Microsoft\Windows\Temporary Internet Files\Content.IE5\TXFNG4DR\MC90041567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761203"/>
            <a:ext cx="2384279" cy="1827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88150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      </a:t>
            </a:r>
            <a:r>
              <a:rPr lang="cs-CZ" sz="3200" b="1" u="sng" dirty="0" smtClean="0">
                <a:solidFill>
                  <a:schemeClr val="accent1"/>
                </a:solidFill>
              </a:rPr>
              <a:t>využití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3200" dirty="0" smtClean="0"/>
              <a:t>zemědělství</a:t>
            </a:r>
          </a:p>
          <a:p>
            <a:r>
              <a:rPr lang="cs-CZ" sz="3200" dirty="0" smtClean="0">
                <a:hlinkClick r:id="rId2"/>
              </a:rPr>
              <a:t>sport</a:t>
            </a:r>
            <a:endParaRPr lang="cs-CZ" sz="3200" dirty="0" smtClean="0"/>
          </a:p>
          <a:p>
            <a:r>
              <a:rPr lang="cs-CZ" sz="3200" dirty="0" smtClean="0">
                <a:hlinkClick r:id="rId3"/>
              </a:rPr>
              <a:t>lesnictví</a:t>
            </a:r>
            <a:endParaRPr lang="cs-CZ" sz="3200" dirty="0" smtClean="0"/>
          </a:p>
          <a:p>
            <a:r>
              <a:rPr lang="cs-CZ" sz="3200" dirty="0" smtClean="0"/>
              <a:t>rekreace</a:t>
            </a:r>
          </a:p>
          <a:p>
            <a:r>
              <a:rPr lang="cs-CZ" sz="3200" dirty="0" smtClean="0"/>
              <a:t>lékařství - rehabilitace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6093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endParaRPr lang="cs-CZ" sz="3200" dirty="0" smtClean="0"/>
          </a:p>
          <a:p>
            <a:endParaRPr lang="cs-CZ" sz="3200" dirty="0"/>
          </a:p>
          <a:p>
            <a:endParaRPr lang="cs-CZ" sz="3200" dirty="0" smtClean="0"/>
          </a:p>
          <a:p>
            <a:pPr marL="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         </a:t>
            </a:r>
            <a:r>
              <a:rPr lang="cs-CZ" sz="3200" dirty="0" smtClean="0">
                <a:hlinkClick r:id="rId2"/>
              </a:rPr>
              <a:t>Děkuji za pozornost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3253271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467600" cy="580926"/>
          </a:xfrm>
        </p:spPr>
        <p:txBody>
          <a:bodyPr/>
          <a:lstStyle/>
          <a:p>
            <a:pPr algn="ctr"/>
            <a:r>
              <a:rPr lang="cs-CZ" b="1" u="sng" dirty="0" smtClean="0"/>
              <a:t>Použitá literatura a zdroje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836712"/>
            <a:ext cx="7649818" cy="60212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u="sng" dirty="0" smtClean="0"/>
              <a:t>Obr.1,2: </a:t>
            </a:r>
            <a:r>
              <a:rPr lang="cs-CZ" sz="1200" dirty="0" smtClean="0"/>
              <a:t>[cit. 2012-03-05] </a:t>
            </a:r>
            <a:r>
              <a:rPr lang="cs-CZ" sz="1200" dirty="0" smtClean="0">
                <a:hlinkClick r:id="rId2"/>
              </a:rPr>
              <a:t>http://www.office.microsoft.com</a:t>
            </a:r>
            <a:r>
              <a:rPr lang="cs-CZ" sz="1200" dirty="0" smtClean="0"/>
              <a:t> [online]</a:t>
            </a:r>
            <a:endParaRPr lang="cs-CZ" sz="1200" u="sng" dirty="0" smtClean="0"/>
          </a:p>
          <a:p>
            <a:pPr marL="0" indent="0">
              <a:buNone/>
            </a:pPr>
            <a:r>
              <a:rPr lang="cs-CZ" sz="1200" u="sng" dirty="0" smtClean="0"/>
              <a:t>Snímek 7:</a:t>
            </a:r>
          </a:p>
          <a:p>
            <a:pPr marL="0" indent="0">
              <a:buNone/>
            </a:pPr>
            <a:r>
              <a:rPr lang="cs-CZ" sz="1200" u="sng" dirty="0" smtClean="0"/>
              <a:t>Obr.3</a:t>
            </a:r>
          </a:p>
          <a:p>
            <a:pPr hangingPunct="0"/>
            <a:r>
              <a:rPr lang="cs-CZ" sz="1200" dirty="0"/>
              <a:t>ČERNÍK, Vladimír. </a:t>
            </a:r>
            <a:r>
              <a:rPr lang="cs-CZ" sz="1200" i="1" dirty="0" smtClean="0"/>
              <a:t>Přírodopis 2 </a:t>
            </a:r>
            <a:r>
              <a:rPr lang="cs-CZ" sz="1200" i="1" dirty="0"/>
              <a:t>Zoologie a botanika. </a:t>
            </a:r>
            <a:r>
              <a:rPr lang="cs-CZ" sz="1200" dirty="0"/>
              <a:t>1. vyd. Praha: SPN, 1999.</a:t>
            </a:r>
          </a:p>
          <a:p>
            <a:pPr marL="0" indent="0" hangingPunct="0">
              <a:buNone/>
            </a:pPr>
            <a:r>
              <a:rPr lang="cs-CZ" sz="1200" dirty="0" smtClean="0"/>
              <a:t>   ISBN </a:t>
            </a:r>
            <a:r>
              <a:rPr lang="cs-CZ" sz="1200" dirty="0"/>
              <a:t>80-7235-069-2. s. </a:t>
            </a:r>
            <a:r>
              <a:rPr lang="cs-CZ" sz="1200" dirty="0" smtClean="0"/>
              <a:t>56. obr. 125b </a:t>
            </a:r>
          </a:p>
          <a:p>
            <a:pPr marL="0" indent="0" hangingPunct="0">
              <a:buNone/>
            </a:pPr>
            <a:r>
              <a:rPr lang="cs-CZ" sz="1200" u="sng" dirty="0" smtClean="0"/>
              <a:t>Snímek 9:</a:t>
            </a:r>
            <a:r>
              <a:rPr lang="cs-CZ" sz="1200" dirty="0"/>
              <a:t> </a:t>
            </a:r>
            <a:r>
              <a:rPr lang="cs-CZ" sz="1200" u="sng" dirty="0">
                <a:solidFill>
                  <a:schemeClr val="accent6">
                    <a:lumMod val="75000"/>
                  </a:schemeClr>
                </a:solidFill>
              </a:rPr>
              <a:t> </a:t>
            </a:r>
            <a:endParaRPr lang="cs-CZ" sz="1200" u="sng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0" indent="0" hangingPunct="0">
              <a:buNone/>
            </a:pPr>
            <a:r>
              <a:rPr lang="cs-CZ" sz="1200" u="sng" dirty="0" smtClean="0">
                <a:solidFill>
                  <a:schemeClr val="accent6">
                    <a:lumMod val="75000"/>
                  </a:schemeClr>
                </a:solidFill>
              </a:rPr>
              <a:t>Obr.4</a:t>
            </a:r>
          </a:p>
          <a:p>
            <a:pPr marL="0" indent="0" hangingPunct="0">
              <a:buNone/>
            </a:pPr>
            <a:r>
              <a:rPr lang="cs-CZ" sz="1200" dirty="0"/>
              <a:t>[cit. 2012-03-05] </a:t>
            </a:r>
            <a:r>
              <a:rPr lang="cs-CZ" sz="1200" dirty="0">
                <a:hlinkClick r:id="rId2"/>
              </a:rPr>
              <a:t>http://www.office.microsoft.com</a:t>
            </a:r>
            <a:r>
              <a:rPr lang="cs-CZ" sz="1200" dirty="0"/>
              <a:t> [online</a:t>
            </a:r>
            <a:r>
              <a:rPr lang="cs-CZ" sz="1200" dirty="0" smtClean="0"/>
              <a:t>]</a:t>
            </a:r>
          </a:p>
          <a:p>
            <a:pPr marL="0" indent="0" hangingPunct="0">
              <a:buNone/>
            </a:pPr>
            <a:r>
              <a:rPr lang="cs-CZ" sz="1200" dirty="0"/>
              <a:t>[cit 2011-08-08]. Dostupný pod licencí </a:t>
            </a:r>
            <a:r>
              <a:rPr lang="cs-CZ" sz="1200" dirty="0" err="1"/>
              <a:t>Commons</a:t>
            </a:r>
            <a:r>
              <a:rPr lang="cs-CZ" sz="1200" dirty="0"/>
              <a:t> </a:t>
            </a:r>
            <a:r>
              <a:rPr lang="cs-CZ" sz="1200" dirty="0" err="1"/>
              <a:t>Wikimedia</a:t>
            </a:r>
            <a:r>
              <a:rPr lang="cs-CZ" sz="1200"/>
              <a:t> na WWW:</a:t>
            </a:r>
            <a:endParaRPr lang="cs-CZ" sz="1200" dirty="0" smtClean="0"/>
          </a:p>
          <a:p>
            <a:pPr marL="0" indent="0" hangingPunct="0">
              <a:buNone/>
            </a:pPr>
            <a:r>
              <a:rPr lang="cs-CZ" sz="1200" dirty="0" smtClean="0"/>
              <a:t>QUINE, Thomas [online]</a:t>
            </a:r>
            <a:endParaRPr lang="cs-CZ" sz="1200" dirty="0"/>
          </a:p>
          <a:p>
            <a:pPr>
              <a:buFont typeface="Courier New" pitchFamily="49" charset="0"/>
              <a:buChar char="o"/>
            </a:pPr>
            <a:r>
              <a:rPr lang="cs-CZ" sz="1200" dirty="0" smtClean="0">
                <a:hlinkClick r:id="rId3"/>
              </a:rPr>
              <a:t> </a:t>
            </a:r>
            <a:r>
              <a:rPr lang="cs-CZ" sz="1200" u="sng" dirty="0" smtClean="0">
                <a:hlinkClick r:id="rId3"/>
              </a:rPr>
              <a:t>http</a:t>
            </a:r>
            <a:r>
              <a:rPr lang="cs-CZ" sz="1200" u="sng" dirty="0">
                <a:hlinkClick r:id="rId3"/>
              </a:rPr>
              <a:t>://</a:t>
            </a:r>
            <a:r>
              <a:rPr lang="cs-CZ" sz="1200" u="sng" dirty="0" smtClean="0">
                <a:hlinkClick r:id="rId3"/>
              </a:rPr>
              <a:t>commons.wikimedia.org/wiki/File:Icelandic_Mare.jpg</a:t>
            </a:r>
            <a:endParaRPr lang="cs-CZ" sz="1200" u="sng" dirty="0" smtClean="0"/>
          </a:p>
          <a:p>
            <a:pPr marL="0" indent="0">
              <a:buNone/>
            </a:pPr>
            <a:r>
              <a:rPr lang="cs-CZ" sz="1200" dirty="0" smtClean="0"/>
              <a:t>HOLAND, John [online]</a:t>
            </a:r>
            <a:endParaRPr lang="cs-CZ" sz="1200" dirty="0"/>
          </a:p>
          <a:p>
            <a:r>
              <a:rPr lang="cs-CZ" sz="1200" u="sng" dirty="0">
                <a:hlinkClick r:id="rId4"/>
              </a:rPr>
              <a:t>http://commons.wikimedia.org/wiki/File:Coy_foal_-_geograph.org.uk_-_</a:t>
            </a:r>
            <a:r>
              <a:rPr lang="cs-CZ" sz="1200" u="sng" dirty="0" smtClean="0">
                <a:hlinkClick r:id="rId4"/>
              </a:rPr>
              <a:t>859136.jpg</a:t>
            </a:r>
            <a:endParaRPr lang="cs-CZ" sz="1200" u="sng" dirty="0" smtClean="0"/>
          </a:p>
          <a:p>
            <a:pPr marL="0" indent="0">
              <a:buNone/>
            </a:pPr>
            <a:r>
              <a:rPr lang="cs-CZ" sz="1200" u="sng" dirty="0" smtClean="0"/>
              <a:t>Snímek 10: </a:t>
            </a:r>
            <a:r>
              <a:rPr lang="cs-CZ" sz="1200" dirty="0"/>
              <a:t>[cit 2011-08-08]. </a:t>
            </a:r>
            <a:endParaRPr lang="cs-CZ" sz="1200" u="sng" dirty="0" smtClean="0"/>
          </a:p>
          <a:p>
            <a:r>
              <a:rPr lang="cs-CZ" sz="1200" u="sng" dirty="0">
                <a:hlinkClick r:id="rId5"/>
              </a:rPr>
              <a:t>http://</a:t>
            </a:r>
            <a:r>
              <a:rPr lang="cs-CZ" sz="1200" u="sng" dirty="0" smtClean="0">
                <a:hlinkClick r:id="rId5"/>
              </a:rPr>
              <a:t>www.youtube.com/watch?v=Vtgz8DEyKwQ&amp;feature=related</a:t>
            </a:r>
            <a:endParaRPr lang="cs-CZ" sz="1200" u="sng" dirty="0" smtClean="0"/>
          </a:p>
          <a:p>
            <a:r>
              <a:rPr lang="cs-CZ" sz="1200" u="sng" dirty="0" smtClean="0">
                <a:hlinkClick r:id="rId6"/>
              </a:rPr>
              <a:t>http</a:t>
            </a:r>
            <a:r>
              <a:rPr lang="cs-CZ" sz="1200" u="sng" dirty="0">
                <a:hlinkClick r:id="rId6"/>
              </a:rPr>
              <a:t>://</a:t>
            </a:r>
            <a:r>
              <a:rPr lang="cs-CZ" sz="1200" u="sng" dirty="0" smtClean="0">
                <a:hlinkClick r:id="rId6"/>
              </a:rPr>
              <a:t>www.youtube.com/watch?v=GUH87KCqnMI&amp;feature=related</a:t>
            </a:r>
            <a:endParaRPr lang="cs-CZ" sz="1200" u="sng" dirty="0" smtClean="0"/>
          </a:p>
          <a:p>
            <a:pPr marL="0" indent="0">
              <a:buNone/>
            </a:pPr>
            <a:r>
              <a:rPr lang="cs-CZ" sz="1200" u="sng" dirty="0" smtClean="0"/>
              <a:t>Snímek 11: </a:t>
            </a:r>
            <a:r>
              <a:rPr lang="cs-CZ" sz="1200" dirty="0"/>
              <a:t>[cit 2011-08-08]. </a:t>
            </a:r>
            <a:endParaRPr lang="cs-CZ" sz="1200" u="sng" dirty="0" smtClean="0"/>
          </a:p>
          <a:p>
            <a:r>
              <a:rPr lang="cs-CZ" sz="1200" u="sng" dirty="0">
                <a:hlinkClick r:id="rId7"/>
              </a:rPr>
              <a:t>http://</a:t>
            </a:r>
            <a:r>
              <a:rPr lang="cs-CZ" sz="1200" u="sng" dirty="0" smtClean="0">
                <a:hlinkClick r:id="rId7"/>
              </a:rPr>
              <a:t>www.youtube.com/watch?v=z3lPzZRXsnI</a:t>
            </a:r>
            <a:endParaRPr lang="cs-CZ" sz="1200" u="sng" dirty="0" smtClean="0"/>
          </a:p>
          <a:p>
            <a:endParaRPr lang="cs-CZ" sz="1200" u="sng" dirty="0"/>
          </a:p>
          <a:p>
            <a:pPr hangingPunct="0"/>
            <a:r>
              <a:rPr lang="cs-CZ" sz="1200" dirty="0"/>
              <a:t>ČERNÍK, Vladimír. </a:t>
            </a:r>
            <a:r>
              <a:rPr lang="cs-CZ" sz="1200" i="1" dirty="0"/>
              <a:t>Přírodopis 2 Zoologie a botanika. </a:t>
            </a:r>
            <a:r>
              <a:rPr lang="cs-CZ" sz="1200" dirty="0"/>
              <a:t>1. vyd. Praha: SPN, 1999.</a:t>
            </a:r>
          </a:p>
          <a:p>
            <a:pPr marL="0" indent="0" hangingPunct="0">
              <a:buNone/>
            </a:pPr>
            <a:r>
              <a:rPr lang="cs-CZ" sz="1200" dirty="0"/>
              <a:t>   ISBN 80-7235-069-2. s. </a:t>
            </a:r>
            <a:r>
              <a:rPr lang="cs-CZ" sz="1200" dirty="0" smtClean="0"/>
              <a:t>56-57.</a:t>
            </a:r>
            <a:endParaRPr lang="cs-CZ" sz="1200" dirty="0"/>
          </a:p>
          <a:p>
            <a:endParaRPr lang="cs-CZ" sz="1200" u="sng" dirty="0" smtClean="0"/>
          </a:p>
          <a:p>
            <a:endParaRPr lang="cs-CZ" sz="1200" u="sng" dirty="0" smtClean="0"/>
          </a:p>
          <a:p>
            <a:endParaRPr lang="cs-CZ" sz="2000" u="sng" dirty="0" smtClean="0"/>
          </a:p>
          <a:p>
            <a:endParaRPr lang="cs-CZ" sz="2000" u="sng" dirty="0"/>
          </a:p>
          <a:p>
            <a:endParaRPr lang="cs-CZ" sz="2000" u="sng" dirty="0" smtClean="0"/>
          </a:p>
          <a:p>
            <a:endParaRPr lang="cs-CZ" sz="2000" u="sng" dirty="0" smtClean="0"/>
          </a:p>
          <a:p>
            <a:endParaRPr lang="cs-CZ" sz="2000" u="sng" dirty="0" smtClean="0"/>
          </a:p>
          <a:p>
            <a:endParaRPr lang="cs-CZ" sz="2000" dirty="0"/>
          </a:p>
          <a:p>
            <a:endParaRPr lang="cs-CZ" sz="2000" dirty="0"/>
          </a:p>
          <a:p>
            <a:endParaRPr lang="cs-CZ" sz="2000" dirty="0"/>
          </a:p>
          <a:p>
            <a:endParaRPr lang="cs-CZ" dirty="0"/>
          </a:p>
          <a:p>
            <a:pPr marL="0" indent="0" hangingPunct="0">
              <a:buNone/>
            </a:pPr>
            <a:endParaRPr lang="cs-CZ" dirty="0" smtClean="0"/>
          </a:p>
          <a:p>
            <a:pPr marL="0" indent="0" hangingPunc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4" name="Šipka doleva 3">
            <a:hlinkClick r:id="" action="ppaction://hlinkshowjump?jump=firstslide"/>
          </p:cNvPr>
          <p:cNvSpPr/>
          <p:nvPr/>
        </p:nvSpPr>
        <p:spPr>
          <a:xfrm>
            <a:off x="7210962" y="6204941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zpět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9765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459</TotalTime>
  <Words>201</Words>
  <Application>Microsoft Office PowerPoint</Application>
  <PresentationFormat>Předvádění na obrazovce (4:3)</PresentationFormat>
  <Paragraphs>111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Arkýř</vt:lpstr>
      <vt:lpstr>Prezentace aplikace PowerPoint</vt:lpstr>
      <vt:lpstr>LICHOKOPYTNÍCI </vt:lpstr>
      <vt:lpstr>HLAVNÍ ZNAKY</vt:lpstr>
      <vt:lpstr>              KŮŇ  DOMÁCÍ</vt:lpstr>
      <vt:lpstr>                  CHRUP</vt:lpstr>
      <vt:lpstr>Prezentace aplikace PowerPoint</vt:lpstr>
      <vt:lpstr>Obrázek lebky a chrupu</vt:lpstr>
      <vt:lpstr>                  potrava</vt:lpstr>
      <vt:lpstr>                </vt:lpstr>
      <vt:lpstr>                        využití</vt:lpstr>
      <vt:lpstr>Prezentace aplikace PowerPoint</vt:lpstr>
      <vt:lpstr>Použitá literatura a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a číslo materiálu VY_32_INOVACE_04-26</dc:title>
  <dc:creator>Renata Kočovská</dc:creator>
  <cp:lastModifiedBy>Renata Kočovská</cp:lastModifiedBy>
  <cp:revision>53</cp:revision>
  <dcterms:created xsi:type="dcterms:W3CDTF">2011-08-03T09:02:43Z</dcterms:created>
  <dcterms:modified xsi:type="dcterms:W3CDTF">2012-05-03T16:58:57Z</dcterms:modified>
</cp:coreProperties>
</file>