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1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6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BFCC9D-B218-40CE-A6A1-5E673DE210E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43164B-B8EA-467E-BD4C-96FC0EA6A5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81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http://projektysipvz.gytool.cz/ProjektySIPVZ/Obrazky/Chemie/pivo/puceni.jpg</a:t>
            </a:r>
            <a:endParaRPr lang="cs-CZ" dirty="0" smtClean="0"/>
          </a:p>
          <a:p>
            <a:r>
              <a:rPr lang="cs-CZ" dirty="0" smtClean="0"/>
              <a:t>http://upload.wikimedia.org/wikipedia/commons/thumb/d/d9/S_cerevisiae_under_DIC_microscopy.jpg/280px-S_cerevisiae_under_DIC_microscopy.jpg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43164B-B8EA-467E-BD4C-96FC0EA6A51C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0794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http://projektysipvz.gytool.cz/ProjektySIPVZ/Obrazky/Chemie/pivo/kvasirna.jpg</a:t>
            </a:r>
          </a:p>
          <a:p>
            <a:r>
              <a:rPr lang="cs-CZ" dirty="0" smtClean="0"/>
              <a:t>http</a:t>
            </a:r>
            <a:r>
              <a:rPr lang="cs-CZ" dirty="0" smtClean="0"/>
              <a:t>://</a:t>
            </a:r>
            <a:r>
              <a:rPr lang="cs-CZ" dirty="0" smtClean="0"/>
              <a:t>foto.mapy.cz/135663-Zbecno-kynuti-testa-na-Hamousove-statku</a:t>
            </a:r>
          </a:p>
          <a:p>
            <a:r>
              <a:rPr lang="cs-CZ" dirty="0" smtClean="0"/>
              <a:t>http://images.google.com/imgres?q=kynut%C3%AD+chleba&amp;hl=cs&amp;biw=1096&amp;bih=455&amp;gbv=2&amp;tbm=isch&amp;tbnid=rbWUklBFQawpzM:&amp;imgrefurl=http://www.fler.cz/blog/jak-se-pece-domaci-chleba-v-troube&amp;docid=2N8JZcXI-nPvAM&amp;imgurl=http://www.fler.cz/files/u17229/chleba_3_0.jpg&amp;w=640&amp;h=480&amp;ei=BdCnT47GBczNsga2yM2PBQ&amp;zoom=1&amp;iact=hc&amp;vpx=284&amp;vpy=142&amp;dur=5388&amp;hovh=194&amp;hovw=259&amp;tx=154&amp;ty=109&amp;sig=102050029512302478448&amp;page=1&amp;tbnh=120&amp;tbnw=197&amp;start=0&amp;ndsp=11&amp;ved=1t:429,r:1,s:0,i:73</a:t>
            </a:r>
            <a:endParaRPr lang="cs-CZ" dirty="0" smtClean="0"/>
          </a:p>
          <a:p>
            <a:r>
              <a:rPr lang="cs-CZ" dirty="0" smtClean="0"/>
              <a:t>http://im.foto.mapy.cz//big/4b59b68c821a4105e1ab0000.jpg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43164B-B8EA-467E-BD4C-96FC0EA6A51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5445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http</a:t>
            </a:r>
            <a:r>
              <a:rPr lang="cs-CZ" dirty="0" smtClean="0"/>
              <a:t>://www.ordinace.cz/img/text/mykosa3_big.jpg</a:t>
            </a:r>
          </a:p>
          <a:p>
            <a:r>
              <a:rPr lang="cs-CZ" dirty="0" smtClean="0"/>
              <a:t>http://www.ordinace.cz/img/text/mykosa1_big.jpg</a:t>
            </a:r>
          </a:p>
          <a:p>
            <a:r>
              <a:rPr lang="cs-CZ" dirty="0" smtClean="0"/>
              <a:t>http://www.ordinace.cz/img/text/nohy_plisne_big.jpg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43164B-B8EA-467E-BD4C-96FC0EA6A51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2590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A1339-D8E5-4D3F-AA40-D3AB1005090A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A55B0-D3AB-423B-8A36-BCB726E78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574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A1339-D8E5-4D3F-AA40-D3AB1005090A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A55B0-D3AB-423B-8A36-BCB726E78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6257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A1339-D8E5-4D3F-AA40-D3AB1005090A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A55B0-D3AB-423B-8A36-BCB726E78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2964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A1339-D8E5-4D3F-AA40-D3AB1005090A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A55B0-D3AB-423B-8A36-BCB726E78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302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A1339-D8E5-4D3F-AA40-D3AB1005090A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A55B0-D3AB-423B-8A36-BCB726E78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6038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A1339-D8E5-4D3F-AA40-D3AB1005090A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A55B0-D3AB-423B-8A36-BCB726E78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8277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A1339-D8E5-4D3F-AA40-D3AB1005090A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A55B0-D3AB-423B-8A36-BCB726E78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21147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A1339-D8E5-4D3F-AA40-D3AB1005090A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A55B0-D3AB-423B-8A36-BCB726E78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250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A1339-D8E5-4D3F-AA40-D3AB1005090A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A55B0-D3AB-423B-8A36-BCB726E78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779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A1339-D8E5-4D3F-AA40-D3AB1005090A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A55B0-D3AB-423B-8A36-BCB726E78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0439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A1339-D8E5-4D3F-AA40-D3AB1005090A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A55B0-D3AB-423B-8A36-BCB726E78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588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8A1339-D8E5-4D3F-AA40-D3AB1005090A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7A55B0-D3AB-423B-8A36-BCB726E78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485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hyperlink" Target="http://foto.mapy.cz/original?id=135664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>
                <a:latin typeface="+mn-lt"/>
              </a:rPr>
              <a:t>VY_32_INOVACE_21_Kvasinky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908720"/>
            <a:ext cx="1867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dirty="0"/>
              <a:t>Identifikátor školy: 600 150 569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420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1124744"/>
            <a:ext cx="9144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patří mezi jednobuněčné houby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rozmnožují se nepohlavně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pučením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po kterém se dceřiné buňky neoddělují a vytváří tak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řetízky – nepravé podhoubí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při zhoršení podmínek životního prostředí (nedostatek potravy, vody), mohou se kvasinky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rozmnožovat i pohlavně.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818300"/>
            <a:ext cx="4937442" cy="3704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18864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Kvasinky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36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068960"/>
            <a:ext cx="3171056" cy="3171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9334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767408"/>
            <a:ext cx="7619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výskyt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 v půdě, na listech, květech, plodech, uvnitř těla nebo na těle živočichů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1556792"/>
            <a:ext cx="89289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využití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kvašení = kvasinky přeměňují cukernou šťávu v alkohol a oxid uhličitý                                 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potravinářský průmysl – výroba pečiva, alkoholických nápojů (víno, pivo)          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kvasinky obsahují i vitamíny skupiny B</a:t>
            </a:r>
          </a:p>
        </p:txBody>
      </p:sp>
      <p:pic>
        <p:nvPicPr>
          <p:cNvPr id="2052" name="Picture 4" descr="http://projektysipvz.gytool.cz/ProjektySIPVZ/Obrazky/Chemie/pivo/kvasirn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15419"/>
            <a:ext cx="4203366" cy="2789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48651" y="5917378"/>
            <a:ext cx="14221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kvasírna piva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7" name="Picture 9" descr="Zbečno,bochníky na Hamousově statku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21" t="7281" r="9029" b="14235"/>
          <a:stretch/>
        </p:blipFill>
        <p:spPr bwMode="auto">
          <a:xfrm>
            <a:off x="5004048" y="3301047"/>
            <a:ext cx="3847038" cy="2798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012160" y="6102044"/>
            <a:ext cx="1281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kynutí těsta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26" b="17840"/>
          <a:stretch/>
        </p:blipFill>
        <p:spPr bwMode="auto">
          <a:xfrm>
            <a:off x="4716016" y="2662215"/>
            <a:ext cx="1656183" cy="1213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572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221088"/>
            <a:ext cx="3087433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573016"/>
            <a:ext cx="3119303" cy="21289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340768"/>
            <a:ext cx="3674119" cy="20535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5352" y="1501164"/>
            <a:ext cx="334959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Mykózy na nohou nebo na těle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582425"/>
            <a:ext cx="6440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některé kvasinky způsobují kvasinkové infekce – tzv. mykózy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6348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57419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Laboratorní práce č. 1</a:t>
            </a:r>
          </a:p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119084"/>
            <a:ext cx="2236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Téma: Kvasinka pivní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4139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Jméno: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Třída: VI.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8104" y="-17870"/>
            <a:ext cx="9348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Datum: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43249" y="1488416"/>
            <a:ext cx="11208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Pomůcky: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2420888"/>
            <a:ext cx="8975534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Úkol: Pozoruj kvasinku pivní pod mikroskopem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Postup: Do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Petriho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misky dáme trochu vody s cukrem a nasypeme (nadrobíme) do ní kvasnice.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Asi po půl hodině až hodině naneseme kapátkem kapku s kvasnicemi na podložní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sklíčko, přikryjeme krycím sklíčkem a pozorujeme pod mikroskopem.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Nákres: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Závěr: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279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238</Words>
  <Application>Microsoft Office PowerPoint</Application>
  <PresentationFormat>Předvádění na obrazovce (4:3)</PresentationFormat>
  <Paragraphs>49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VY_32_INOVACE_21_Kvasinky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18</cp:revision>
  <dcterms:created xsi:type="dcterms:W3CDTF">2011-02-06T14:40:36Z</dcterms:created>
  <dcterms:modified xsi:type="dcterms:W3CDTF">2012-05-07T13:54:58Z</dcterms:modified>
</cp:coreProperties>
</file>