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69" r:id="rId2"/>
    <p:sldId id="261" r:id="rId3"/>
    <p:sldId id="262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9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2822 w 3985"/>
              <a:gd name="T1" fmla="*/ 0 h 3619"/>
              <a:gd name="T2" fmla="*/ 0 w 3985"/>
              <a:gd name="T3" fmla="*/ 975 h 3619"/>
              <a:gd name="T4" fmla="*/ 2169 w 3985"/>
              <a:gd name="T5" fmla="*/ 3619 h 3619"/>
              <a:gd name="T6" fmla="*/ 3985 w 3985"/>
              <a:gd name="T7" fmla="*/ 1125 h 3619"/>
              <a:gd name="T8" fmla="*/ 2822 w 3985"/>
              <a:gd name="T9" fmla="*/ 0 h 3619"/>
              <a:gd name="T10" fmla="*/ 2822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794 w 794"/>
                <a:gd name="T1" fmla="*/ 395 h 414"/>
                <a:gd name="T2" fmla="*/ 710 w 794"/>
                <a:gd name="T3" fmla="*/ 318 h 414"/>
                <a:gd name="T4" fmla="*/ 556 w 794"/>
                <a:gd name="T5" fmla="*/ 210 h 414"/>
                <a:gd name="T6" fmla="*/ 71 w 794"/>
                <a:gd name="T7" fmla="*/ 0 h 414"/>
                <a:gd name="T8" fmla="*/ 23 w 794"/>
                <a:gd name="T9" fmla="*/ 20 h 414"/>
                <a:gd name="T10" fmla="*/ 0 w 794"/>
                <a:gd name="T11" fmla="*/ 83 h 414"/>
                <a:gd name="T12" fmla="*/ 28 w 794"/>
                <a:gd name="T13" fmla="*/ 155 h 414"/>
                <a:gd name="T14" fmla="*/ 570 w 794"/>
                <a:gd name="T15" fmla="*/ 409 h 414"/>
                <a:gd name="T16" fmla="*/ 689 w 794"/>
                <a:gd name="T17" fmla="*/ 393 h 414"/>
                <a:gd name="T18" fmla="*/ 785 w 794"/>
                <a:gd name="T19" fmla="*/ 414 h 414"/>
                <a:gd name="T20" fmla="*/ 794 w 794"/>
                <a:gd name="T21" fmla="*/ 395 h 414"/>
                <a:gd name="T22" fmla="*/ 794 w 794"/>
                <a:gd name="T23" fmla="*/ 395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110 w 150"/>
                  <a:gd name="T1" fmla="*/ 0 h 173"/>
                  <a:gd name="T2" fmla="*/ 40 w 150"/>
                  <a:gd name="T3" fmla="*/ 66 h 173"/>
                  <a:gd name="T4" fmla="*/ 0 w 150"/>
                  <a:gd name="T5" fmla="*/ 173 h 173"/>
                  <a:gd name="T6" fmla="*/ 80 w 150"/>
                  <a:gd name="T7" fmla="*/ 160 h 173"/>
                  <a:gd name="T8" fmla="*/ 103 w 150"/>
                  <a:gd name="T9" fmla="*/ 84 h 173"/>
                  <a:gd name="T10" fmla="*/ 150 w 150"/>
                  <a:gd name="T11" fmla="*/ 27 h 173"/>
                  <a:gd name="T12" fmla="*/ 110 w 150"/>
                  <a:gd name="T13" fmla="*/ 0 h 173"/>
                  <a:gd name="T14" fmla="*/ 110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156 w 1684"/>
                  <a:gd name="T1" fmla="*/ 0 h 880"/>
                  <a:gd name="T2" fmla="*/ 63 w 1684"/>
                  <a:gd name="T3" fmla="*/ 52 h 880"/>
                  <a:gd name="T4" fmla="*/ 0 w 1684"/>
                  <a:gd name="T5" fmla="*/ 208 h 880"/>
                  <a:gd name="T6" fmla="*/ 67 w 1684"/>
                  <a:gd name="T7" fmla="*/ 358 h 880"/>
                  <a:gd name="T8" fmla="*/ 1182 w 1684"/>
                  <a:gd name="T9" fmla="*/ 867 h 880"/>
                  <a:gd name="T10" fmla="*/ 1422 w 1684"/>
                  <a:gd name="T11" fmla="*/ 835 h 880"/>
                  <a:gd name="T12" fmla="*/ 1616 w 1684"/>
                  <a:gd name="T13" fmla="*/ 880 h 880"/>
                  <a:gd name="T14" fmla="*/ 1684 w 1684"/>
                  <a:gd name="T15" fmla="*/ 808 h 880"/>
                  <a:gd name="T16" fmla="*/ 1502 w 1684"/>
                  <a:gd name="T17" fmla="*/ 664 h 880"/>
                  <a:gd name="T18" fmla="*/ 1428 w 1684"/>
                  <a:gd name="T19" fmla="*/ 512 h 880"/>
                  <a:gd name="T20" fmla="*/ 1369 w 1684"/>
                  <a:gd name="T21" fmla="*/ 527 h 880"/>
                  <a:gd name="T22" fmla="*/ 1439 w 1684"/>
                  <a:gd name="T23" fmla="*/ 664 h 880"/>
                  <a:gd name="T24" fmla="*/ 1578 w 1684"/>
                  <a:gd name="T25" fmla="*/ 810 h 880"/>
                  <a:gd name="T26" fmla="*/ 1413 w 1684"/>
                  <a:gd name="T27" fmla="*/ 787 h 880"/>
                  <a:gd name="T28" fmla="*/ 1219 w 1684"/>
                  <a:gd name="T29" fmla="*/ 814 h 880"/>
                  <a:gd name="T30" fmla="*/ 1255 w 1684"/>
                  <a:gd name="T31" fmla="*/ 650 h 880"/>
                  <a:gd name="T32" fmla="*/ 1338 w 1684"/>
                  <a:gd name="T33" fmla="*/ 538 h 880"/>
                  <a:gd name="T34" fmla="*/ 1241 w 1684"/>
                  <a:gd name="T35" fmla="*/ 552 h 880"/>
                  <a:gd name="T36" fmla="*/ 1165 w 1684"/>
                  <a:gd name="T37" fmla="*/ 658 h 880"/>
                  <a:gd name="T38" fmla="*/ 1139 w 1684"/>
                  <a:gd name="T39" fmla="*/ 791 h 880"/>
                  <a:gd name="T40" fmla="*/ 107 w 1684"/>
                  <a:gd name="T41" fmla="*/ 310 h 880"/>
                  <a:gd name="T42" fmla="*/ 80 w 1684"/>
                  <a:gd name="T43" fmla="*/ 215 h 880"/>
                  <a:gd name="T44" fmla="*/ 103 w 1684"/>
                  <a:gd name="T45" fmla="*/ 95 h 880"/>
                  <a:gd name="T46" fmla="*/ 217 w 1684"/>
                  <a:gd name="T47" fmla="*/ 0 h 880"/>
                  <a:gd name="T48" fmla="*/ 156 w 1684"/>
                  <a:gd name="T49" fmla="*/ 0 h 880"/>
                  <a:gd name="T50" fmla="*/ 156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116 w 160"/>
                  <a:gd name="T1" fmla="*/ 0 h 335"/>
                  <a:gd name="T2" fmla="*/ 19 w 160"/>
                  <a:gd name="T3" fmla="*/ 106 h 335"/>
                  <a:gd name="T4" fmla="*/ 0 w 160"/>
                  <a:gd name="T5" fmla="*/ 230 h 335"/>
                  <a:gd name="T6" fmla="*/ 33 w 160"/>
                  <a:gd name="T7" fmla="*/ 314 h 335"/>
                  <a:gd name="T8" fmla="*/ 94 w 160"/>
                  <a:gd name="T9" fmla="*/ 335 h 335"/>
                  <a:gd name="T10" fmla="*/ 76 w 160"/>
                  <a:gd name="T11" fmla="*/ 154 h 335"/>
                  <a:gd name="T12" fmla="*/ 160 w 160"/>
                  <a:gd name="T13" fmla="*/ 17 h 335"/>
                  <a:gd name="T14" fmla="*/ 116 w 160"/>
                  <a:gd name="T15" fmla="*/ 0 h 335"/>
                  <a:gd name="T16" fmla="*/ 11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816 w 4288"/>
              <a:gd name="T3" fmla="*/ 256 h 459"/>
              <a:gd name="T4" fmla="*/ 1560 w 4288"/>
              <a:gd name="T5" fmla="*/ 144 h 459"/>
              <a:gd name="T6" fmla="*/ 1856 w 4288"/>
              <a:gd name="T7" fmla="*/ 376 h 459"/>
              <a:gd name="T8" fmla="*/ 2344 w 4288"/>
              <a:gd name="T9" fmla="*/ 152 h 459"/>
              <a:gd name="T10" fmla="*/ 3536 w 4288"/>
              <a:gd name="T11" fmla="*/ 456 h 459"/>
              <a:gd name="T12" fmla="*/ 4288 w 4288"/>
              <a:gd name="T13" fmla="*/ 136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32 h 240"/>
              <a:gd name="T2" fmla="*/ 280 w 560"/>
              <a:gd name="T3" fmla="*/ 144 h 240"/>
              <a:gd name="T4" fmla="*/ 448 w 560"/>
              <a:gd name="T5" fmla="*/ 16 h 240"/>
              <a:gd name="T6" fmla="*/ 560 w 560"/>
              <a:gd name="T7" fmla="*/ 24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DD3D4-4EED-4903-B5AB-044F9FA8C1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C6803-6E2D-4931-84B7-2464EF5203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851C65-1229-476F-B218-A17E791D12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351F30-8ACE-4F2C-87AF-0AD17F25B0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C3A2F8-B603-4F5D-8989-636F2937CD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46BA8-8E30-435E-896E-B1B89987D5F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2257C6-8DE5-4088-B117-DFC1934FB7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DBA66-7C1E-4E6A-9241-6FCF8D8703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6F9E72-5EA8-4846-A075-6C14EF0B70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139F3D-C799-4E1A-BE90-A562509A9F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8AC2C-0705-4781-AFE8-B17E050C77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2903 w 2903"/>
              <a:gd name="T1" fmla="*/ 433 h 3686"/>
              <a:gd name="T2" fmla="*/ 2565 w 2903"/>
              <a:gd name="T3" fmla="*/ 80 h 3686"/>
              <a:gd name="T4" fmla="*/ 2241 w 2903"/>
              <a:gd name="T5" fmla="*/ 0 h 3686"/>
              <a:gd name="T6" fmla="*/ 110 w 2903"/>
              <a:gd name="T7" fmla="*/ 2811 h 3686"/>
              <a:gd name="T8" fmla="*/ 110 w 2903"/>
              <a:gd name="T9" fmla="*/ 3228 h 3686"/>
              <a:gd name="T10" fmla="*/ 0 w 2903"/>
              <a:gd name="T11" fmla="*/ 3631 h 3686"/>
              <a:gd name="T12" fmla="*/ 72 w 2903"/>
              <a:gd name="T13" fmla="*/ 3686 h 3686"/>
              <a:gd name="T14" fmla="*/ 441 w 2903"/>
              <a:gd name="T15" fmla="*/ 3355 h 3686"/>
              <a:gd name="T16" fmla="*/ 740 w 2903"/>
              <a:gd name="T17" fmla="*/ 3228 h 3686"/>
              <a:gd name="T18" fmla="*/ 2903 w 2903"/>
              <a:gd name="T19" fmla="*/ 433 h 3686"/>
              <a:gd name="T20" fmla="*/ 2903 w 2903"/>
              <a:gd name="T21" fmla="*/ 433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8428AC5-BFE9-47E5-A862-C9797D1F8A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2293 w 2911"/>
              <a:gd name="T1" fmla="*/ 0 h 3703"/>
              <a:gd name="T2" fmla="*/ 130 w 2911"/>
              <a:gd name="T3" fmla="*/ 2835 h 3703"/>
              <a:gd name="T4" fmla="*/ 131 w 2911"/>
              <a:gd name="T5" fmla="*/ 3201 h 3703"/>
              <a:gd name="T6" fmla="*/ 0 w 2911"/>
              <a:gd name="T7" fmla="*/ 3633 h 3703"/>
              <a:gd name="T8" fmla="*/ 50 w 2911"/>
              <a:gd name="T9" fmla="*/ 3703 h 3703"/>
              <a:gd name="T10" fmla="*/ 422 w 2911"/>
              <a:gd name="T11" fmla="*/ 3352 h 3703"/>
              <a:gd name="T12" fmla="*/ 763 w 2911"/>
              <a:gd name="T13" fmla="*/ 3220 h 3703"/>
              <a:gd name="T14" fmla="*/ 2911 w 2911"/>
              <a:gd name="T15" fmla="*/ 428 h 3703"/>
              <a:gd name="T16" fmla="*/ 2589 w 2911"/>
              <a:gd name="T17" fmla="*/ 96 h 3703"/>
              <a:gd name="T18" fmla="*/ 2293 w 2911"/>
              <a:gd name="T19" fmla="*/ 0 h 3703"/>
              <a:gd name="T20" fmla="*/ 2293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2485 h 2777"/>
              <a:gd name="T2" fmla="*/ 432 w 2561"/>
              <a:gd name="T3" fmla="*/ 2553 h 2777"/>
              <a:gd name="T4" fmla="*/ 736 w 2561"/>
              <a:gd name="T5" fmla="*/ 2777 h 2777"/>
              <a:gd name="T6" fmla="*/ 2561 w 2561"/>
              <a:gd name="T7" fmla="*/ 399 h 2777"/>
              <a:gd name="T8" fmla="*/ 2118 w 2561"/>
              <a:gd name="T9" fmla="*/ 82 h 2777"/>
              <a:gd name="T10" fmla="*/ 1898 w 2561"/>
              <a:gd name="T11" fmla="*/ 0 h 2777"/>
              <a:gd name="T12" fmla="*/ 0 w 2561"/>
              <a:gd name="T13" fmla="*/ 2485 h 2777"/>
              <a:gd name="T14" fmla="*/ 0 w 2561"/>
              <a:gd name="T15" fmla="*/ 2485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1587 w 2177"/>
                <a:gd name="T1" fmla="*/ 1260 h 1298"/>
                <a:gd name="T2" fmla="*/ 1420 w 2177"/>
                <a:gd name="T3" fmla="*/ 1106 h 1298"/>
                <a:gd name="T4" fmla="*/ 1331 w 2177"/>
                <a:gd name="T5" fmla="*/ 477 h 1298"/>
                <a:gd name="T6" fmla="*/ 2139 w 2177"/>
                <a:gd name="T7" fmla="*/ 330 h 1298"/>
                <a:gd name="T8" fmla="*/ 2177 w 2177"/>
                <a:gd name="T9" fmla="*/ 203 h 1298"/>
                <a:gd name="T10" fmla="*/ 2099 w 2177"/>
                <a:gd name="T11" fmla="*/ 100 h 1298"/>
                <a:gd name="T12" fmla="*/ 1276 w 2177"/>
                <a:gd name="T13" fmla="*/ 211 h 1298"/>
                <a:gd name="T14" fmla="*/ 1219 w 2177"/>
                <a:gd name="T15" fmla="*/ 32 h 1298"/>
                <a:gd name="T16" fmla="*/ 1085 w 2177"/>
                <a:gd name="T17" fmla="*/ 0 h 1298"/>
                <a:gd name="T18" fmla="*/ 958 w 2177"/>
                <a:gd name="T19" fmla="*/ 28 h 1298"/>
                <a:gd name="T20" fmla="*/ 888 w 2177"/>
                <a:gd name="T21" fmla="*/ 106 h 1298"/>
                <a:gd name="T22" fmla="*/ 937 w 2177"/>
                <a:gd name="T23" fmla="*/ 285 h 1298"/>
                <a:gd name="T24" fmla="*/ 660 w 2177"/>
                <a:gd name="T25" fmla="*/ 441 h 1298"/>
                <a:gd name="T26" fmla="*/ 983 w 2177"/>
                <a:gd name="T27" fmla="*/ 473 h 1298"/>
                <a:gd name="T28" fmla="*/ 1112 w 2177"/>
                <a:gd name="T29" fmla="*/ 889 h 1298"/>
                <a:gd name="T30" fmla="*/ 141 w 2177"/>
                <a:gd name="T31" fmla="*/ 469 h 1298"/>
                <a:gd name="T32" fmla="*/ 46 w 2177"/>
                <a:gd name="T33" fmla="*/ 509 h 1298"/>
                <a:gd name="T34" fmla="*/ 0 w 2177"/>
                <a:gd name="T35" fmla="*/ 636 h 1298"/>
                <a:gd name="T36" fmla="*/ 55 w 2177"/>
                <a:gd name="T37" fmla="*/ 779 h 1298"/>
                <a:gd name="T38" fmla="*/ 1139 w 2177"/>
                <a:gd name="T39" fmla="*/ 1288 h 1298"/>
                <a:gd name="T40" fmla="*/ 1378 w 2177"/>
                <a:gd name="T41" fmla="*/ 1256 h 1298"/>
                <a:gd name="T42" fmla="*/ 1570 w 2177"/>
                <a:gd name="T43" fmla="*/ 1298 h 1298"/>
                <a:gd name="T44" fmla="*/ 1587 w 2177"/>
                <a:gd name="T45" fmla="*/ 1260 h 1298"/>
                <a:gd name="T46" fmla="*/ 1587 w 2177"/>
                <a:gd name="T47" fmla="*/ 126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7 h 258"/>
                <a:gd name="T2" fmla="*/ 120 w 143"/>
                <a:gd name="T3" fmla="*/ 0 h 258"/>
                <a:gd name="T4" fmla="*/ 143 w 143"/>
                <a:gd name="T5" fmla="*/ 233 h 258"/>
                <a:gd name="T6" fmla="*/ 8 w 143"/>
                <a:gd name="T7" fmla="*/ 258 h 258"/>
                <a:gd name="T8" fmla="*/ 0 w 143"/>
                <a:gd name="T9" fmla="*/ 7 h 258"/>
                <a:gd name="T10" fmla="*/ 0 w 143"/>
                <a:gd name="T11" fmla="*/ 7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137 w 1586"/>
                <a:gd name="T1" fmla="*/ 0 h 821"/>
                <a:gd name="T2" fmla="*/ 1331 w 1586"/>
                <a:gd name="T3" fmla="*/ 519 h 821"/>
                <a:gd name="T4" fmla="*/ 1428 w 1586"/>
                <a:gd name="T5" fmla="*/ 638 h 821"/>
                <a:gd name="T6" fmla="*/ 1586 w 1586"/>
                <a:gd name="T7" fmla="*/ 792 h 821"/>
                <a:gd name="T8" fmla="*/ 1565 w 1586"/>
                <a:gd name="T9" fmla="*/ 821 h 821"/>
                <a:gd name="T10" fmla="*/ 1350 w 1586"/>
                <a:gd name="T11" fmla="*/ 787 h 821"/>
                <a:gd name="T12" fmla="*/ 1145 w 1586"/>
                <a:gd name="T13" fmla="*/ 811 h 821"/>
                <a:gd name="T14" fmla="*/ 42 w 1586"/>
                <a:gd name="T15" fmla="*/ 298 h 821"/>
                <a:gd name="T16" fmla="*/ 0 w 1586"/>
                <a:gd name="T17" fmla="*/ 150 h 821"/>
                <a:gd name="T18" fmla="*/ 46 w 1586"/>
                <a:gd name="T19" fmla="*/ 32 h 821"/>
                <a:gd name="T20" fmla="*/ 137 w 1586"/>
                <a:gd name="T21" fmla="*/ 0 h 821"/>
                <a:gd name="T22" fmla="*/ 137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325 h 747"/>
                <a:gd name="T2" fmla="*/ 922 w 1049"/>
                <a:gd name="T3" fmla="*/ 747 h 747"/>
                <a:gd name="T4" fmla="*/ 939 w 1049"/>
                <a:gd name="T5" fmla="*/ 534 h 747"/>
                <a:gd name="T6" fmla="*/ 1049 w 1049"/>
                <a:gd name="T7" fmla="*/ 422 h 747"/>
                <a:gd name="T8" fmla="*/ 78 w 1049"/>
                <a:gd name="T9" fmla="*/ 0 h 747"/>
                <a:gd name="T10" fmla="*/ 0 w 1049"/>
                <a:gd name="T11" fmla="*/ 127 h 747"/>
                <a:gd name="T12" fmla="*/ 0 w 1049"/>
                <a:gd name="T13" fmla="*/ 325 h 747"/>
                <a:gd name="T14" fmla="*/ 0 w 1049"/>
                <a:gd name="T15" fmla="*/ 32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28 h 241"/>
                <a:gd name="T2" fmla="*/ 160 w 272"/>
                <a:gd name="T3" fmla="*/ 0 h 241"/>
                <a:gd name="T4" fmla="*/ 251 w 272"/>
                <a:gd name="T5" fmla="*/ 36 h 241"/>
                <a:gd name="T6" fmla="*/ 272 w 272"/>
                <a:gd name="T7" fmla="*/ 139 h 241"/>
                <a:gd name="T8" fmla="*/ 164 w 272"/>
                <a:gd name="T9" fmla="*/ 146 h 241"/>
                <a:gd name="T10" fmla="*/ 32 w 272"/>
                <a:gd name="T11" fmla="*/ 241 h 241"/>
                <a:gd name="T12" fmla="*/ 0 w 272"/>
                <a:gd name="T13" fmla="*/ 28 h 241"/>
                <a:gd name="T14" fmla="*/ 0 w 272"/>
                <a:gd name="T15" fmla="*/ 28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152 w 152"/>
                <a:gd name="T1" fmla="*/ 4 h 224"/>
                <a:gd name="T2" fmla="*/ 152 w 152"/>
                <a:gd name="T3" fmla="*/ 224 h 224"/>
                <a:gd name="T4" fmla="*/ 0 w 152"/>
                <a:gd name="T5" fmla="*/ 8 h 224"/>
                <a:gd name="T6" fmla="*/ 72 w 152"/>
                <a:gd name="T7" fmla="*/ 0 h 224"/>
                <a:gd name="T8" fmla="*/ 152 w 152"/>
                <a:gd name="T9" fmla="*/ 4 h 224"/>
                <a:gd name="T10" fmla="*/ 152 w 152"/>
                <a:gd name="T11" fmla="*/ 4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80 h 764"/>
                <a:gd name="T2" fmla="*/ 87 w 386"/>
                <a:gd name="T3" fmla="*/ 0 h 764"/>
                <a:gd name="T4" fmla="*/ 232 w 386"/>
                <a:gd name="T5" fmla="*/ 6 h 764"/>
                <a:gd name="T6" fmla="*/ 386 w 386"/>
                <a:gd name="T7" fmla="*/ 764 h 764"/>
                <a:gd name="T8" fmla="*/ 279 w 386"/>
                <a:gd name="T9" fmla="*/ 720 h 764"/>
                <a:gd name="T10" fmla="*/ 152 w 386"/>
                <a:gd name="T11" fmla="*/ 677 h 764"/>
                <a:gd name="T12" fmla="*/ 0 w 386"/>
                <a:gd name="T13" fmla="*/ 80 h 764"/>
                <a:gd name="T14" fmla="*/ 0 w 386"/>
                <a:gd name="T15" fmla="*/ 8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692 w 728"/>
                <a:gd name="T1" fmla="*/ 0 h 348"/>
                <a:gd name="T2" fmla="*/ 0 w 728"/>
                <a:gd name="T3" fmla="*/ 106 h 348"/>
                <a:gd name="T4" fmla="*/ 28 w 728"/>
                <a:gd name="T5" fmla="*/ 348 h 348"/>
                <a:gd name="T6" fmla="*/ 715 w 728"/>
                <a:gd name="T7" fmla="*/ 237 h 348"/>
                <a:gd name="T8" fmla="*/ 728 w 728"/>
                <a:gd name="T9" fmla="*/ 43 h 348"/>
                <a:gd name="T10" fmla="*/ 692 w 728"/>
                <a:gd name="T11" fmla="*/ 0 h 348"/>
                <a:gd name="T12" fmla="*/ 692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272 w 312"/>
                <a:gd name="T1" fmla="*/ 0 h 135"/>
                <a:gd name="T2" fmla="*/ 0 w 312"/>
                <a:gd name="T3" fmla="*/ 78 h 135"/>
                <a:gd name="T4" fmla="*/ 312 w 312"/>
                <a:gd name="T5" fmla="*/ 135 h 135"/>
                <a:gd name="T6" fmla="*/ 272 w 312"/>
                <a:gd name="T7" fmla="*/ 0 h 135"/>
                <a:gd name="T8" fmla="*/ 272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107 h 175"/>
                    <a:gd name="T2" fmla="*/ 114 w 313"/>
                    <a:gd name="T3" fmla="*/ 10 h 175"/>
                    <a:gd name="T4" fmla="*/ 213 w 313"/>
                    <a:gd name="T5" fmla="*/ 0 h 175"/>
                    <a:gd name="T6" fmla="*/ 292 w 313"/>
                    <a:gd name="T7" fmla="*/ 27 h 175"/>
                    <a:gd name="T8" fmla="*/ 313 w 313"/>
                    <a:gd name="T9" fmla="*/ 91 h 175"/>
                    <a:gd name="T10" fmla="*/ 167 w 313"/>
                    <a:gd name="T11" fmla="*/ 67 h 175"/>
                    <a:gd name="T12" fmla="*/ 74 w 313"/>
                    <a:gd name="T13" fmla="*/ 101 h 175"/>
                    <a:gd name="T14" fmla="*/ 13 w 313"/>
                    <a:gd name="T15" fmla="*/ 175 h 175"/>
                    <a:gd name="T16" fmla="*/ 0 w 313"/>
                    <a:gd name="T17" fmla="*/ 107 h 175"/>
                    <a:gd name="T18" fmla="*/ 0 w 313"/>
                    <a:gd name="T19" fmla="*/ 107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40 h 266"/>
                    <a:gd name="T2" fmla="*/ 160 w 230"/>
                    <a:gd name="T3" fmla="*/ 266 h 266"/>
                    <a:gd name="T4" fmla="*/ 230 w 230"/>
                    <a:gd name="T5" fmla="*/ 251 h 266"/>
                    <a:gd name="T6" fmla="*/ 223 w 230"/>
                    <a:gd name="T7" fmla="*/ 17 h 266"/>
                    <a:gd name="T8" fmla="*/ 166 w 230"/>
                    <a:gd name="T9" fmla="*/ 0 h 266"/>
                    <a:gd name="T10" fmla="*/ 179 w 230"/>
                    <a:gd name="T11" fmla="*/ 197 h 266"/>
                    <a:gd name="T12" fmla="*/ 71 w 230"/>
                    <a:gd name="T13" fmla="*/ 4 h 266"/>
                    <a:gd name="T14" fmla="*/ 0 w 230"/>
                    <a:gd name="T15" fmla="*/ 40 h 266"/>
                    <a:gd name="T16" fmla="*/ 0 w 230"/>
                    <a:gd name="T17" fmla="*/ 4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9 h 234"/>
                    <a:gd name="T2" fmla="*/ 36 w 87"/>
                    <a:gd name="T3" fmla="*/ 93 h 234"/>
                    <a:gd name="T4" fmla="*/ 44 w 87"/>
                    <a:gd name="T5" fmla="*/ 154 h 234"/>
                    <a:gd name="T6" fmla="*/ 27 w 87"/>
                    <a:gd name="T7" fmla="*/ 234 h 234"/>
                    <a:gd name="T8" fmla="*/ 80 w 87"/>
                    <a:gd name="T9" fmla="*/ 220 h 234"/>
                    <a:gd name="T10" fmla="*/ 87 w 87"/>
                    <a:gd name="T11" fmla="*/ 116 h 234"/>
                    <a:gd name="T12" fmla="*/ 46 w 87"/>
                    <a:gd name="T13" fmla="*/ 0 h 234"/>
                    <a:gd name="T14" fmla="*/ 0 w 87"/>
                    <a:gd name="T15" fmla="*/ 19 h 234"/>
                    <a:gd name="T16" fmla="*/ 0 w 87"/>
                    <a:gd name="T17" fmla="*/ 19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100 w 1190"/>
                  <a:gd name="T1" fmla="*/ 0 h 500"/>
                  <a:gd name="T2" fmla="*/ 1190 w 1190"/>
                  <a:gd name="T3" fmla="*/ 490 h 500"/>
                  <a:gd name="T4" fmla="*/ 1076 w 1190"/>
                  <a:gd name="T5" fmla="*/ 500 h 500"/>
                  <a:gd name="T6" fmla="*/ 0 w 1190"/>
                  <a:gd name="T7" fmla="*/ 27 h 500"/>
                  <a:gd name="T8" fmla="*/ 100 w 1190"/>
                  <a:gd name="T9" fmla="*/ 0 h 500"/>
                  <a:gd name="T10" fmla="*/ 10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14 w 489"/>
                  <a:gd name="T1" fmla="*/ 34 h 296"/>
                  <a:gd name="T2" fmla="*/ 160 w 489"/>
                  <a:gd name="T3" fmla="*/ 66 h 296"/>
                  <a:gd name="T4" fmla="*/ 324 w 489"/>
                  <a:gd name="T5" fmla="*/ 137 h 296"/>
                  <a:gd name="T6" fmla="*/ 440 w 489"/>
                  <a:gd name="T7" fmla="*/ 243 h 296"/>
                  <a:gd name="T8" fmla="*/ 326 w 489"/>
                  <a:gd name="T9" fmla="*/ 230 h 296"/>
                  <a:gd name="T10" fmla="*/ 139 w 489"/>
                  <a:gd name="T11" fmla="*/ 146 h 296"/>
                  <a:gd name="T12" fmla="*/ 50 w 489"/>
                  <a:gd name="T13" fmla="*/ 80 h 296"/>
                  <a:gd name="T14" fmla="*/ 107 w 489"/>
                  <a:gd name="T15" fmla="*/ 163 h 296"/>
                  <a:gd name="T16" fmla="*/ 272 w 489"/>
                  <a:gd name="T17" fmla="*/ 270 h 296"/>
                  <a:gd name="T18" fmla="*/ 466 w 489"/>
                  <a:gd name="T19" fmla="*/ 296 h 296"/>
                  <a:gd name="T20" fmla="*/ 489 w 489"/>
                  <a:gd name="T21" fmla="*/ 224 h 296"/>
                  <a:gd name="T22" fmla="*/ 394 w 489"/>
                  <a:gd name="T23" fmla="*/ 120 h 296"/>
                  <a:gd name="T24" fmla="*/ 170 w 489"/>
                  <a:gd name="T25" fmla="*/ 17 h 296"/>
                  <a:gd name="T26" fmla="*/ 0 w 489"/>
                  <a:gd name="T27" fmla="*/ 0 h 296"/>
                  <a:gd name="T28" fmla="*/ 14 w 489"/>
                  <a:gd name="T29" fmla="*/ 34 h 296"/>
                  <a:gd name="T30" fmla="*/ 14 w 489"/>
                  <a:gd name="T31" fmla="*/ 34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24 w 213"/>
                  <a:gd name="T1" fmla="*/ 0 h 478"/>
                  <a:gd name="T2" fmla="*/ 91 w 213"/>
                  <a:gd name="T3" fmla="*/ 25 h 478"/>
                  <a:gd name="T4" fmla="*/ 80 w 213"/>
                  <a:gd name="T5" fmla="*/ 192 h 478"/>
                  <a:gd name="T6" fmla="*/ 106 w 213"/>
                  <a:gd name="T7" fmla="*/ 327 h 478"/>
                  <a:gd name="T8" fmla="*/ 213 w 213"/>
                  <a:gd name="T9" fmla="*/ 451 h 478"/>
                  <a:gd name="T10" fmla="*/ 97 w 213"/>
                  <a:gd name="T11" fmla="*/ 478 h 478"/>
                  <a:gd name="T12" fmla="*/ 30 w 213"/>
                  <a:gd name="T13" fmla="*/ 344 h 478"/>
                  <a:gd name="T14" fmla="*/ 0 w 213"/>
                  <a:gd name="T15" fmla="*/ 57 h 478"/>
                  <a:gd name="T16" fmla="*/ 24 w 213"/>
                  <a:gd name="T17" fmla="*/ 0 h 478"/>
                  <a:gd name="T18" fmla="*/ 24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110 w 150"/>
                    <a:gd name="T1" fmla="*/ 0 h 173"/>
                    <a:gd name="T2" fmla="*/ 40 w 150"/>
                    <a:gd name="T3" fmla="*/ 66 h 173"/>
                    <a:gd name="T4" fmla="*/ 0 w 150"/>
                    <a:gd name="T5" fmla="*/ 173 h 173"/>
                    <a:gd name="T6" fmla="*/ 80 w 150"/>
                    <a:gd name="T7" fmla="*/ 160 h 173"/>
                    <a:gd name="T8" fmla="*/ 103 w 150"/>
                    <a:gd name="T9" fmla="*/ 84 h 173"/>
                    <a:gd name="T10" fmla="*/ 150 w 150"/>
                    <a:gd name="T11" fmla="*/ 27 h 173"/>
                    <a:gd name="T12" fmla="*/ 110 w 150"/>
                    <a:gd name="T13" fmla="*/ 0 h 173"/>
                    <a:gd name="T14" fmla="*/ 110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156 w 1684"/>
                    <a:gd name="T1" fmla="*/ 0 h 880"/>
                    <a:gd name="T2" fmla="*/ 63 w 1684"/>
                    <a:gd name="T3" fmla="*/ 52 h 880"/>
                    <a:gd name="T4" fmla="*/ 0 w 1684"/>
                    <a:gd name="T5" fmla="*/ 208 h 880"/>
                    <a:gd name="T6" fmla="*/ 67 w 1684"/>
                    <a:gd name="T7" fmla="*/ 358 h 880"/>
                    <a:gd name="T8" fmla="*/ 1182 w 1684"/>
                    <a:gd name="T9" fmla="*/ 867 h 880"/>
                    <a:gd name="T10" fmla="*/ 1422 w 1684"/>
                    <a:gd name="T11" fmla="*/ 835 h 880"/>
                    <a:gd name="T12" fmla="*/ 1616 w 1684"/>
                    <a:gd name="T13" fmla="*/ 880 h 880"/>
                    <a:gd name="T14" fmla="*/ 1684 w 1684"/>
                    <a:gd name="T15" fmla="*/ 808 h 880"/>
                    <a:gd name="T16" fmla="*/ 1502 w 1684"/>
                    <a:gd name="T17" fmla="*/ 664 h 880"/>
                    <a:gd name="T18" fmla="*/ 1428 w 1684"/>
                    <a:gd name="T19" fmla="*/ 512 h 880"/>
                    <a:gd name="T20" fmla="*/ 1369 w 1684"/>
                    <a:gd name="T21" fmla="*/ 527 h 880"/>
                    <a:gd name="T22" fmla="*/ 1439 w 1684"/>
                    <a:gd name="T23" fmla="*/ 664 h 880"/>
                    <a:gd name="T24" fmla="*/ 1578 w 1684"/>
                    <a:gd name="T25" fmla="*/ 810 h 880"/>
                    <a:gd name="T26" fmla="*/ 1413 w 1684"/>
                    <a:gd name="T27" fmla="*/ 787 h 880"/>
                    <a:gd name="T28" fmla="*/ 1219 w 1684"/>
                    <a:gd name="T29" fmla="*/ 814 h 880"/>
                    <a:gd name="T30" fmla="*/ 1255 w 1684"/>
                    <a:gd name="T31" fmla="*/ 650 h 880"/>
                    <a:gd name="T32" fmla="*/ 1338 w 1684"/>
                    <a:gd name="T33" fmla="*/ 538 h 880"/>
                    <a:gd name="T34" fmla="*/ 1241 w 1684"/>
                    <a:gd name="T35" fmla="*/ 552 h 880"/>
                    <a:gd name="T36" fmla="*/ 1165 w 1684"/>
                    <a:gd name="T37" fmla="*/ 658 h 880"/>
                    <a:gd name="T38" fmla="*/ 1139 w 1684"/>
                    <a:gd name="T39" fmla="*/ 791 h 880"/>
                    <a:gd name="T40" fmla="*/ 107 w 1684"/>
                    <a:gd name="T41" fmla="*/ 310 h 880"/>
                    <a:gd name="T42" fmla="*/ 80 w 1684"/>
                    <a:gd name="T43" fmla="*/ 215 h 880"/>
                    <a:gd name="T44" fmla="*/ 103 w 1684"/>
                    <a:gd name="T45" fmla="*/ 95 h 880"/>
                    <a:gd name="T46" fmla="*/ 217 w 1684"/>
                    <a:gd name="T47" fmla="*/ 0 h 880"/>
                    <a:gd name="T48" fmla="*/ 156 w 1684"/>
                    <a:gd name="T49" fmla="*/ 0 h 880"/>
                    <a:gd name="T50" fmla="*/ 156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116 w 160"/>
                    <a:gd name="T1" fmla="*/ 0 h 335"/>
                    <a:gd name="T2" fmla="*/ 19 w 160"/>
                    <a:gd name="T3" fmla="*/ 106 h 335"/>
                    <a:gd name="T4" fmla="*/ 0 w 160"/>
                    <a:gd name="T5" fmla="*/ 230 h 335"/>
                    <a:gd name="T6" fmla="*/ 33 w 160"/>
                    <a:gd name="T7" fmla="*/ 314 h 335"/>
                    <a:gd name="T8" fmla="*/ 94 w 160"/>
                    <a:gd name="T9" fmla="*/ 335 h 335"/>
                    <a:gd name="T10" fmla="*/ 76 w 160"/>
                    <a:gd name="T11" fmla="*/ 154 h 335"/>
                    <a:gd name="T12" fmla="*/ 160 w 160"/>
                    <a:gd name="T13" fmla="*/ 17 h 335"/>
                    <a:gd name="T14" fmla="*/ 116 w 160"/>
                    <a:gd name="T15" fmla="*/ 0 h 335"/>
                    <a:gd name="T16" fmla="*/ 116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218 w 642"/>
                    <a:gd name="T1" fmla="*/ 896 h 1188"/>
                    <a:gd name="T2" fmla="*/ 0 w 642"/>
                    <a:gd name="T3" fmla="*/ 124 h 1188"/>
                    <a:gd name="T4" fmla="*/ 81 w 642"/>
                    <a:gd name="T5" fmla="*/ 38 h 1188"/>
                    <a:gd name="T6" fmla="*/ 258 w 642"/>
                    <a:gd name="T7" fmla="*/ 0 h 1188"/>
                    <a:gd name="T8" fmla="*/ 399 w 642"/>
                    <a:gd name="T9" fmla="*/ 57 h 1188"/>
                    <a:gd name="T10" fmla="*/ 642 w 642"/>
                    <a:gd name="T11" fmla="*/ 1188 h 1188"/>
                    <a:gd name="T12" fmla="*/ 555 w 642"/>
                    <a:gd name="T13" fmla="*/ 1091 h 1188"/>
                    <a:gd name="T14" fmla="*/ 355 w 642"/>
                    <a:gd name="T15" fmla="*/ 97 h 1188"/>
                    <a:gd name="T16" fmla="*/ 226 w 642"/>
                    <a:gd name="T17" fmla="*/ 61 h 1188"/>
                    <a:gd name="T18" fmla="*/ 119 w 642"/>
                    <a:gd name="T19" fmla="*/ 74 h 1188"/>
                    <a:gd name="T20" fmla="*/ 76 w 642"/>
                    <a:gd name="T21" fmla="*/ 141 h 1188"/>
                    <a:gd name="T22" fmla="*/ 306 w 642"/>
                    <a:gd name="T23" fmla="*/ 924 h 1188"/>
                    <a:gd name="T24" fmla="*/ 218 w 642"/>
                    <a:gd name="T25" fmla="*/ 896 h 1188"/>
                    <a:gd name="T26" fmla="*/ 218 w 642"/>
                    <a:gd name="T27" fmla="*/ 896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27 h 504"/>
                    <a:gd name="T2" fmla="*/ 76 w 192"/>
                    <a:gd name="T3" fmla="*/ 194 h 504"/>
                    <a:gd name="T4" fmla="*/ 113 w 192"/>
                    <a:gd name="T5" fmla="*/ 318 h 504"/>
                    <a:gd name="T6" fmla="*/ 116 w 192"/>
                    <a:gd name="T7" fmla="*/ 504 h 504"/>
                    <a:gd name="T8" fmla="*/ 192 w 192"/>
                    <a:gd name="T9" fmla="*/ 504 h 504"/>
                    <a:gd name="T10" fmla="*/ 187 w 192"/>
                    <a:gd name="T11" fmla="*/ 360 h 504"/>
                    <a:gd name="T12" fmla="*/ 162 w 192"/>
                    <a:gd name="T13" fmla="*/ 208 h 504"/>
                    <a:gd name="T14" fmla="*/ 99 w 192"/>
                    <a:gd name="T15" fmla="*/ 59 h 504"/>
                    <a:gd name="T16" fmla="*/ 63 w 192"/>
                    <a:gd name="T17" fmla="*/ 0 h 504"/>
                    <a:gd name="T18" fmla="*/ 0 w 192"/>
                    <a:gd name="T19" fmla="*/ 27 h 504"/>
                    <a:gd name="T20" fmla="*/ 0 w 192"/>
                    <a:gd name="T21" fmla="*/ 27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297 w 390"/>
                    <a:gd name="T1" fmla="*/ 0 h 269"/>
                    <a:gd name="T2" fmla="*/ 257 w 390"/>
                    <a:gd name="T3" fmla="*/ 17 h 269"/>
                    <a:gd name="T4" fmla="*/ 253 w 390"/>
                    <a:gd name="T5" fmla="*/ 66 h 269"/>
                    <a:gd name="T6" fmla="*/ 0 w 390"/>
                    <a:gd name="T7" fmla="*/ 169 h 269"/>
                    <a:gd name="T8" fmla="*/ 0 w 390"/>
                    <a:gd name="T9" fmla="*/ 222 h 269"/>
                    <a:gd name="T10" fmla="*/ 284 w 390"/>
                    <a:gd name="T11" fmla="*/ 226 h 269"/>
                    <a:gd name="T12" fmla="*/ 320 w 390"/>
                    <a:gd name="T13" fmla="*/ 269 h 269"/>
                    <a:gd name="T14" fmla="*/ 390 w 390"/>
                    <a:gd name="T15" fmla="*/ 266 h 269"/>
                    <a:gd name="T16" fmla="*/ 383 w 390"/>
                    <a:gd name="T17" fmla="*/ 190 h 269"/>
                    <a:gd name="T18" fmla="*/ 116 w 390"/>
                    <a:gd name="T19" fmla="*/ 176 h 269"/>
                    <a:gd name="T20" fmla="*/ 333 w 390"/>
                    <a:gd name="T21" fmla="*/ 89 h 269"/>
                    <a:gd name="T22" fmla="*/ 297 w 390"/>
                    <a:gd name="T23" fmla="*/ 0 h 269"/>
                    <a:gd name="T24" fmla="*/ 297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131 h 424"/>
                    <a:gd name="T2" fmla="*/ 863 w 941"/>
                    <a:gd name="T3" fmla="*/ 0 h 424"/>
                    <a:gd name="T4" fmla="*/ 926 w 941"/>
                    <a:gd name="T5" fmla="*/ 78 h 424"/>
                    <a:gd name="T6" fmla="*/ 941 w 941"/>
                    <a:gd name="T7" fmla="*/ 181 h 424"/>
                    <a:gd name="T8" fmla="*/ 903 w 941"/>
                    <a:gd name="T9" fmla="*/ 282 h 424"/>
                    <a:gd name="T10" fmla="*/ 57 w 941"/>
                    <a:gd name="T11" fmla="*/ 424 h 424"/>
                    <a:gd name="T12" fmla="*/ 53 w 941"/>
                    <a:gd name="T13" fmla="*/ 384 h 424"/>
                    <a:gd name="T14" fmla="*/ 863 w 941"/>
                    <a:gd name="T15" fmla="*/ 242 h 424"/>
                    <a:gd name="T16" fmla="*/ 893 w 941"/>
                    <a:gd name="T17" fmla="*/ 145 h 424"/>
                    <a:gd name="T18" fmla="*/ 840 w 941"/>
                    <a:gd name="T19" fmla="*/ 57 h 424"/>
                    <a:gd name="T20" fmla="*/ 0 w 941"/>
                    <a:gd name="T21" fmla="*/ 185 h 424"/>
                    <a:gd name="T22" fmla="*/ 0 w 941"/>
                    <a:gd name="T23" fmla="*/ 131 h 424"/>
                    <a:gd name="T24" fmla="*/ 0 w 941"/>
                    <a:gd name="T25" fmla="*/ 131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126 h 173"/>
                    <a:gd name="T2" fmla="*/ 66 w 488"/>
                    <a:gd name="T3" fmla="*/ 173 h 173"/>
                    <a:gd name="T4" fmla="*/ 222 w 488"/>
                    <a:gd name="T5" fmla="*/ 166 h 173"/>
                    <a:gd name="T6" fmla="*/ 418 w 488"/>
                    <a:gd name="T7" fmla="*/ 116 h 173"/>
                    <a:gd name="T8" fmla="*/ 488 w 488"/>
                    <a:gd name="T9" fmla="*/ 42 h 173"/>
                    <a:gd name="T10" fmla="*/ 443 w 488"/>
                    <a:gd name="T11" fmla="*/ 2 h 173"/>
                    <a:gd name="T12" fmla="*/ 253 w 488"/>
                    <a:gd name="T13" fmla="*/ 0 h 173"/>
                    <a:gd name="T14" fmla="*/ 110 w 488"/>
                    <a:gd name="T15" fmla="*/ 12 h 173"/>
                    <a:gd name="T16" fmla="*/ 15 w 488"/>
                    <a:gd name="T17" fmla="*/ 76 h 173"/>
                    <a:gd name="T18" fmla="*/ 112 w 488"/>
                    <a:gd name="T19" fmla="*/ 95 h 173"/>
                    <a:gd name="T20" fmla="*/ 275 w 488"/>
                    <a:gd name="T21" fmla="*/ 53 h 173"/>
                    <a:gd name="T22" fmla="*/ 416 w 488"/>
                    <a:gd name="T23" fmla="*/ 53 h 173"/>
                    <a:gd name="T24" fmla="*/ 268 w 488"/>
                    <a:gd name="T25" fmla="*/ 110 h 173"/>
                    <a:gd name="T26" fmla="*/ 142 w 488"/>
                    <a:gd name="T27" fmla="*/ 126 h 173"/>
                    <a:gd name="T28" fmla="*/ 0 w 488"/>
                    <a:gd name="T29" fmla="*/ 126 h 173"/>
                    <a:gd name="T30" fmla="*/ 0 w 488"/>
                    <a:gd name="T31" fmla="*/ 126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692 w 772"/>
                <a:gd name="T1" fmla="*/ 3156 h 3266"/>
                <a:gd name="T2" fmla="*/ 380 w 772"/>
                <a:gd name="T3" fmla="*/ 2945 h 3266"/>
                <a:gd name="T4" fmla="*/ 319 w 772"/>
                <a:gd name="T5" fmla="*/ 2783 h 3266"/>
                <a:gd name="T6" fmla="*/ 371 w 772"/>
                <a:gd name="T7" fmla="*/ 2542 h 3266"/>
                <a:gd name="T8" fmla="*/ 591 w 772"/>
                <a:gd name="T9" fmla="*/ 2251 h 3266"/>
                <a:gd name="T10" fmla="*/ 641 w 772"/>
                <a:gd name="T11" fmla="*/ 2070 h 3266"/>
                <a:gd name="T12" fmla="*/ 591 w 772"/>
                <a:gd name="T13" fmla="*/ 1948 h 3266"/>
                <a:gd name="T14" fmla="*/ 401 w 772"/>
                <a:gd name="T15" fmla="*/ 1859 h 3266"/>
                <a:gd name="T16" fmla="*/ 361 w 772"/>
                <a:gd name="T17" fmla="*/ 1747 h 3266"/>
                <a:gd name="T18" fmla="*/ 430 w 772"/>
                <a:gd name="T19" fmla="*/ 1587 h 3266"/>
                <a:gd name="T20" fmla="*/ 741 w 772"/>
                <a:gd name="T21" fmla="*/ 1156 h 3266"/>
                <a:gd name="T22" fmla="*/ 772 w 772"/>
                <a:gd name="T23" fmla="*/ 945 h 3266"/>
                <a:gd name="T24" fmla="*/ 692 w 772"/>
                <a:gd name="T25" fmla="*/ 713 h 3266"/>
                <a:gd name="T26" fmla="*/ 430 w 772"/>
                <a:gd name="T27" fmla="*/ 603 h 3266"/>
                <a:gd name="T28" fmla="*/ 200 w 772"/>
                <a:gd name="T29" fmla="*/ 422 h 3266"/>
                <a:gd name="T30" fmla="*/ 0 w 772"/>
                <a:gd name="T31" fmla="*/ 0 h 3266"/>
                <a:gd name="T32" fmla="*/ 29 w 772"/>
                <a:gd name="T33" fmla="*/ 382 h 3266"/>
                <a:gd name="T34" fmla="*/ 179 w 772"/>
                <a:gd name="T35" fmla="*/ 612 h 3266"/>
                <a:gd name="T36" fmla="*/ 380 w 772"/>
                <a:gd name="T37" fmla="*/ 753 h 3266"/>
                <a:gd name="T38" fmla="*/ 601 w 772"/>
                <a:gd name="T39" fmla="*/ 833 h 3266"/>
                <a:gd name="T40" fmla="*/ 612 w 772"/>
                <a:gd name="T41" fmla="*/ 1044 h 3266"/>
                <a:gd name="T42" fmla="*/ 500 w 772"/>
                <a:gd name="T43" fmla="*/ 1266 h 3266"/>
                <a:gd name="T44" fmla="*/ 240 w 772"/>
                <a:gd name="T45" fmla="*/ 1658 h 3266"/>
                <a:gd name="T46" fmla="*/ 230 w 772"/>
                <a:gd name="T47" fmla="*/ 1909 h 3266"/>
                <a:gd name="T48" fmla="*/ 471 w 772"/>
                <a:gd name="T49" fmla="*/ 2049 h 3266"/>
                <a:gd name="T50" fmla="*/ 460 w 772"/>
                <a:gd name="T51" fmla="*/ 2180 h 3266"/>
                <a:gd name="T52" fmla="*/ 249 w 772"/>
                <a:gd name="T53" fmla="*/ 2452 h 3266"/>
                <a:gd name="T54" fmla="*/ 160 w 772"/>
                <a:gd name="T55" fmla="*/ 2713 h 3266"/>
                <a:gd name="T56" fmla="*/ 240 w 772"/>
                <a:gd name="T57" fmla="*/ 2994 h 3266"/>
                <a:gd name="T58" fmla="*/ 430 w 772"/>
                <a:gd name="T59" fmla="*/ 3144 h 3266"/>
                <a:gd name="T60" fmla="*/ 671 w 772"/>
                <a:gd name="T61" fmla="*/ 3266 h 3266"/>
                <a:gd name="T62" fmla="*/ 692 w 772"/>
                <a:gd name="T63" fmla="*/ 3156 h 3266"/>
                <a:gd name="T64" fmla="*/ 692 w 772"/>
                <a:gd name="T65" fmla="*/ 3156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123 w 245"/>
                  <a:gd name="T1" fmla="*/ 9 h 806"/>
                  <a:gd name="T2" fmla="*/ 131 w 245"/>
                  <a:gd name="T3" fmla="*/ 342 h 806"/>
                  <a:gd name="T4" fmla="*/ 0 w 245"/>
                  <a:gd name="T5" fmla="*/ 806 h 806"/>
                  <a:gd name="T6" fmla="*/ 79 w 245"/>
                  <a:gd name="T7" fmla="*/ 789 h 806"/>
                  <a:gd name="T8" fmla="*/ 218 w 245"/>
                  <a:gd name="T9" fmla="*/ 376 h 806"/>
                  <a:gd name="T10" fmla="*/ 245 w 245"/>
                  <a:gd name="T11" fmla="*/ 0 h 806"/>
                  <a:gd name="T12" fmla="*/ 123 w 245"/>
                  <a:gd name="T13" fmla="*/ 9 h 806"/>
                  <a:gd name="T14" fmla="*/ 123 w 245"/>
                  <a:gd name="T15" fmla="*/ 9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298 w 604"/>
                    <a:gd name="T3" fmla="*/ 184 h 349"/>
                    <a:gd name="T4" fmla="*/ 500 w 604"/>
                    <a:gd name="T5" fmla="*/ 349 h 349"/>
                    <a:gd name="T6" fmla="*/ 604 w 604"/>
                    <a:gd name="T7" fmla="*/ 140 h 349"/>
                    <a:gd name="T8" fmla="*/ 359 w 604"/>
                    <a:gd name="T9" fmla="*/ 9 h 349"/>
                    <a:gd name="T10" fmla="*/ 464 w 604"/>
                    <a:gd name="T11" fmla="*/ 184 h 349"/>
                    <a:gd name="T12" fmla="*/ 131 w 604"/>
                    <a:gd name="T13" fmla="*/ 17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741 w 1064"/>
                    <a:gd name="T1" fmla="*/ 129 h 1230"/>
                    <a:gd name="T2" fmla="*/ 485 w 1064"/>
                    <a:gd name="T3" fmla="*/ 352 h 1230"/>
                    <a:gd name="T4" fmla="*/ 163 w 1064"/>
                    <a:gd name="T5" fmla="*/ 762 h 1230"/>
                    <a:gd name="T6" fmla="*/ 0 w 1064"/>
                    <a:gd name="T7" fmla="*/ 1101 h 1230"/>
                    <a:gd name="T8" fmla="*/ 59 w 1064"/>
                    <a:gd name="T9" fmla="*/ 1230 h 1230"/>
                    <a:gd name="T10" fmla="*/ 262 w 1064"/>
                    <a:gd name="T11" fmla="*/ 1201 h 1230"/>
                    <a:gd name="T12" fmla="*/ 578 w 1064"/>
                    <a:gd name="T13" fmla="*/ 914 h 1230"/>
                    <a:gd name="T14" fmla="*/ 876 w 1064"/>
                    <a:gd name="T15" fmla="*/ 534 h 1230"/>
                    <a:gd name="T16" fmla="*/ 1034 w 1064"/>
                    <a:gd name="T17" fmla="*/ 270 h 1230"/>
                    <a:gd name="T18" fmla="*/ 1064 w 1064"/>
                    <a:gd name="T19" fmla="*/ 84 h 1230"/>
                    <a:gd name="T20" fmla="*/ 977 w 1064"/>
                    <a:gd name="T21" fmla="*/ 0 h 1230"/>
                    <a:gd name="T22" fmla="*/ 836 w 1064"/>
                    <a:gd name="T23" fmla="*/ 65 h 1230"/>
                    <a:gd name="T24" fmla="*/ 969 w 1064"/>
                    <a:gd name="T25" fmla="*/ 107 h 1230"/>
                    <a:gd name="T26" fmla="*/ 876 w 1064"/>
                    <a:gd name="T27" fmla="*/ 352 h 1230"/>
                    <a:gd name="T28" fmla="*/ 690 w 1064"/>
                    <a:gd name="T29" fmla="*/ 656 h 1230"/>
                    <a:gd name="T30" fmla="*/ 350 w 1064"/>
                    <a:gd name="T31" fmla="*/ 1008 h 1230"/>
                    <a:gd name="T32" fmla="*/ 116 w 1064"/>
                    <a:gd name="T33" fmla="*/ 1114 h 1230"/>
                    <a:gd name="T34" fmla="*/ 135 w 1064"/>
                    <a:gd name="T35" fmla="*/ 943 h 1230"/>
                    <a:gd name="T36" fmla="*/ 437 w 1064"/>
                    <a:gd name="T37" fmla="*/ 504 h 1230"/>
                    <a:gd name="T38" fmla="*/ 831 w 1064"/>
                    <a:gd name="T39" fmla="*/ 118 h 1230"/>
                    <a:gd name="T40" fmla="*/ 741 w 1064"/>
                    <a:gd name="T41" fmla="*/ 129 h 1230"/>
                    <a:gd name="T42" fmla="*/ 741 w 1064"/>
                    <a:gd name="T43" fmla="*/ 129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1941 w 2002"/>
                    <a:gd name="T1" fmla="*/ 0 h 2521"/>
                    <a:gd name="T2" fmla="*/ 0 w 2002"/>
                    <a:gd name="T3" fmla="*/ 2521 h 2521"/>
                    <a:gd name="T4" fmla="*/ 192 w 2002"/>
                    <a:gd name="T5" fmla="*/ 2450 h 2521"/>
                    <a:gd name="T6" fmla="*/ 2002 w 2002"/>
                    <a:gd name="T7" fmla="*/ 61 h 2521"/>
                    <a:gd name="T8" fmla="*/ 1941 w 2002"/>
                    <a:gd name="T9" fmla="*/ 0 h 2521"/>
                    <a:gd name="T10" fmla="*/ 1941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95 w 3007"/>
                    <a:gd name="T1" fmla="*/ 2844 h 3771"/>
                    <a:gd name="T2" fmla="*/ 394 w 3007"/>
                    <a:gd name="T3" fmla="*/ 2834 h 3771"/>
                    <a:gd name="T4" fmla="*/ 821 w 3007"/>
                    <a:gd name="T5" fmla="*/ 3009 h 3771"/>
                    <a:gd name="T6" fmla="*/ 681 w 3007"/>
                    <a:gd name="T7" fmla="*/ 2817 h 3771"/>
                    <a:gd name="T8" fmla="*/ 367 w 3007"/>
                    <a:gd name="T9" fmla="*/ 2703 h 3771"/>
                    <a:gd name="T10" fmla="*/ 637 w 3007"/>
                    <a:gd name="T11" fmla="*/ 2720 h 3771"/>
                    <a:gd name="T12" fmla="*/ 979 w 3007"/>
                    <a:gd name="T13" fmla="*/ 2870 h 3771"/>
                    <a:gd name="T14" fmla="*/ 2859 w 3007"/>
                    <a:gd name="T15" fmla="*/ 420 h 3771"/>
                    <a:gd name="T16" fmla="*/ 2578 w 3007"/>
                    <a:gd name="T17" fmla="*/ 148 h 3771"/>
                    <a:gd name="T18" fmla="*/ 2308 w 3007"/>
                    <a:gd name="T19" fmla="*/ 0 h 3771"/>
                    <a:gd name="T20" fmla="*/ 2692 w 3007"/>
                    <a:gd name="T21" fmla="*/ 78 h 3771"/>
                    <a:gd name="T22" fmla="*/ 3007 w 3007"/>
                    <a:gd name="T23" fmla="*/ 428 h 3771"/>
                    <a:gd name="T24" fmla="*/ 831 w 3007"/>
                    <a:gd name="T25" fmla="*/ 3273 h 3771"/>
                    <a:gd name="T26" fmla="*/ 481 w 3007"/>
                    <a:gd name="T27" fmla="*/ 3412 h 3771"/>
                    <a:gd name="T28" fmla="*/ 105 w 3007"/>
                    <a:gd name="T29" fmla="*/ 3771 h 3771"/>
                    <a:gd name="T30" fmla="*/ 0 w 3007"/>
                    <a:gd name="T31" fmla="*/ 3667 h 3771"/>
                    <a:gd name="T32" fmla="*/ 131 w 3007"/>
                    <a:gd name="T33" fmla="*/ 3631 h 3771"/>
                    <a:gd name="T34" fmla="*/ 376 w 3007"/>
                    <a:gd name="T35" fmla="*/ 3385 h 3771"/>
                    <a:gd name="T36" fmla="*/ 165 w 3007"/>
                    <a:gd name="T37" fmla="*/ 3273 h 3771"/>
                    <a:gd name="T38" fmla="*/ 165 w 3007"/>
                    <a:gd name="T39" fmla="*/ 3176 h 3771"/>
                    <a:gd name="T40" fmla="*/ 411 w 3007"/>
                    <a:gd name="T41" fmla="*/ 3298 h 3771"/>
                    <a:gd name="T42" fmla="*/ 411 w 3007"/>
                    <a:gd name="T43" fmla="*/ 3186 h 3771"/>
                    <a:gd name="T44" fmla="*/ 603 w 3007"/>
                    <a:gd name="T45" fmla="*/ 3220 h 3771"/>
                    <a:gd name="T46" fmla="*/ 428 w 3007"/>
                    <a:gd name="T47" fmla="*/ 3079 h 3771"/>
                    <a:gd name="T48" fmla="*/ 629 w 3007"/>
                    <a:gd name="T49" fmla="*/ 3062 h 3771"/>
                    <a:gd name="T50" fmla="*/ 95 w 3007"/>
                    <a:gd name="T51" fmla="*/ 2844 h 3771"/>
                    <a:gd name="T52" fmla="*/ 95 w 3007"/>
                    <a:gd name="T53" fmla="*/ 284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80 h 342"/>
                    <a:gd name="T2" fmla="*/ 255 w 673"/>
                    <a:gd name="T3" fmla="*/ 106 h 342"/>
                    <a:gd name="T4" fmla="*/ 639 w 673"/>
                    <a:gd name="T5" fmla="*/ 342 h 342"/>
                    <a:gd name="T6" fmla="*/ 673 w 673"/>
                    <a:gd name="T7" fmla="*/ 289 h 342"/>
                    <a:gd name="T8" fmla="*/ 447 w 673"/>
                    <a:gd name="T9" fmla="*/ 114 h 342"/>
                    <a:gd name="T10" fmla="*/ 26 w 673"/>
                    <a:gd name="T11" fmla="*/ 0 h 342"/>
                    <a:gd name="T12" fmla="*/ 0 w 673"/>
                    <a:gd name="T13" fmla="*/ 80 h 342"/>
                    <a:gd name="T14" fmla="*/ 0 w 673"/>
                    <a:gd name="T15" fmla="*/ 80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78 h 403"/>
                    <a:gd name="T2" fmla="*/ 340 w 716"/>
                    <a:gd name="T3" fmla="*/ 148 h 403"/>
                    <a:gd name="T4" fmla="*/ 638 w 716"/>
                    <a:gd name="T5" fmla="*/ 403 h 403"/>
                    <a:gd name="T6" fmla="*/ 716 w 716"/>
                    <a:gd name="T7" fmla="*/ 296 h 403"/>
                    <a:gd name="T8" fmla="*/ 420 w 716"/>
                    <a:gd name="T9" fmla="*/ 114 h 403"/>
                    <a:gd name="T10" fmla="*/ 70 w 716"/>
                    <a:gd name="T11" fmla="*/ 0 h 403"/>
                    <a:gd name="T12" fmla="*/ 0 w 716"/>
                    <a:gd name="T13" fmla="*/ 78 h 403"/>
                    <a:gd name="T14" fmla="*/ 0 w 716"/>
                    <a:gd name="T15" fmla="*/ 7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78 h 411"/>
                    <a:gd name="T2" fmla="*/ 316 w 717"/>
                    <a:gd name="T3" fmla="*/ 139 h 411"/>
                    <a:gd name="T4" fmla="*/ 649 w 717"/>
                    <a:gd name="T5" fmla="*/ 411 h 411"/>
                    <a:gd name="T6" fmla="*/ 717 w 717"/>
                    <a:gd name="T7" fmla="*/ 314 h 411"/>
                    <a:gd name="T8" fmla="*/ 394 w 717"/>
                    <a:gd name="T9" fmla="*/ 87 h 411"/>
                    <a:gd name="T10" fmla="*/ 54 w 717"/>
                    <a:gd name="T11" fmla="*/ 0 h 411"/>
                    <a:gd name="T12" fmla="*/ 0 w 717"/>
                    <a:gd name="T13" fmla="*/ 78 h 411"/>
                    <a:gd name="T14" fmla="*/ 0 w 717"/>
                    <a:gd name="T15" fmla="*/ 7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88 h 386"/>
                    <a:gd name="T2" fmla="*/ 272 w 709"/>
                    <a:gd name="T3" fmla="*/ 131 h 386"/>
                    <a:gd name="T4" fmla="*/ 665 w 709"/>
                    <a:gd name="T5" fmla="*/ 386 h 386"/>
                    <a:gd name="T6" fmla="*/ 709 w 709"/>
                    <a:gd name="T7" fmla="*/ 308 h 386"/>
                    <a:gd name="T8" fmla="*/ 306 w 709"/>
                    <a:gd name="T9" fmla="*/ 53 h 386"/>
                    <a:gd name="T10" fmla="*/ 43 w 709"/>
                    <a:gd name="T11" fmla="*/ 0 h 386"/>
                    <a:gd name="T12" fmla="*/ 0 w 709"/>
                    <a:gd name="T13" fmla="*/ 88 h 386"/>
                    <a:gd name="T14" fmla="*/ 0 w 709"/>
                    <a:gd name="T15" fmla="*/ 88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VY_52_INOVACE_06_ Přehled uhlovodíků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Přehled uhlovodíků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Přehled uhlovodíků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-603250"/>
            <a:ext cx="8281988" cy="1600200"/>
          </a:xfrm>
        </p:spPr>
        <p:txBody>
          <a:bodyPr/>
          <a:lstStyle/>
          <a:p>
            <a:pPr algn="l" eaLnBrk="1" hangingPunct="1"/>
            <a:r>
              <a:rPr lang="cs-CZ" sz="3600" smtClean="0"/>
              <a:t>Přehled jednoduchých uhlovodíků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9250" y="1673225"/>
            <a:ext cx="6761163" cy="37004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Metan	CH</a:t>
            </a:r>
            <a:r>
              <a:rPr lang="cs-CZ" baseline="-25000" smtClean="0"/>
              <a:t>4</a:t>
            </a:r>
          </a:p>
          <a:p>
            <a:pPr eaLnBrk="1" hangingPunct="1">
              <a:buFontTx/>
              <a:buNone/>
            </a:pPr>
            <a:r>
              <a:rPr lang="cs-CZ" smtClean="0"/>
              <a:t>Etan		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</a:p>
          <a:p>
            <a:pPr eaLnBrk="1" hangingPunct="1">
              <a:buFontTx/>
              <a:buNone/>
            </a:pPr>
            <a:r>
              <a:rPr lang="cs-CZ" smtClean="0"/>
              <a:t>Propan	C</a:t>
            </a:r>
            <a:r>
              <a:rPr lang="cs-CZ" baseline="-25000" smtClean="0"/>
              <a:t>3</a:t>
            </a:r>
            <a:r>
              <a:rPr lang="cs-CZ" smtClean="0"/>
              <a:t>H</a:t>
            </a:r>
            <a:r>
              <a:rPr lang="cs-CZ" baseline="-25000" smtClean="0"/>
              <a:t>8</a:t>
            </a:r>
          </a:p>
          <a:p>
            <a:pPr eaLnBrk="1" hangingPunct="1">
              <a:buFontTx/>
              <a:buNone/>
            </a:pPr>
            <a:r>
              <a:rPr lang="cs-CZ" smtClean="0"/>
              <a:t>Butan	C</a:t>
            </a:r>
            <a:r>
              <a:rPr lang="cs-CZ" u="sng" smtClean="0"/>
              <a:t>  </a:t>
            </a:r>
            <a:r>
              <a:rPr lang="cs-CZ" smtClean="0"/>
              <a:t>H</a:t>
            </a:r>
            <a:r>
              <a:rPr lang="cs-CZ" u="sng" smtClean="0"/>
              <a:t>  </a:t>
            </a:r>
            <a:r>
              <a:rPr lang="cs-CZ" smtClean="0">
                <a:solidFill>
                  <a:schemeClr val="bg1"/>
                </a:solidFill>
              </a:rPr>
              <a:t>H</a:t>
            </a:r>
            <a:r>
              <a:rPr lang="cs-CZ" u="sng" smtClean="0"/>
              <a:t>    </a:t>
            </a:r>
          </a:p>
          <a:p>
            <a:pPr eaLnBrk="1" hangingPunct="1">
              <a:buFontTx/>
              <a:buNone/>
            </a:pPr>
            <a:r>
              <a:rPr lang="cs-CZ" smtClean="0"/>
              <a:t>Pentan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3076" name="Rectangle 5"/>
          <p:cNvSpPr>
            <a:spLocks noChangeArrowheads="1"/>
          </p:cNvSpPr>
          <p:nvPr/>
        </p:nvSpPr>
        <p:spPr bwMode="auto">
          <a:xfrm>
            <a:off x="1619250" y="1052513"/>
            <a:ext cx="6408738" cy="431800"/>
          </a:xfrm>
          <a:prstGeom prst="rect">
            <a:avLst/>
          </a:prstGeom>
          <a:solidFill>
            <a:srgbClr val="FFF8B9"/>
          </a:solid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r>
              <a:rPr lang="cs-CZ" sz="2400"/>
              <a:t>Název		Vzorec	Použití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-603250"/>
            <a:ext cx="8569325" cy="1600200"/>
          </a:xfrm>
        </p:spPr>
        <p:txBody>
          <a:bodyPr/>
          <a:lstStyle/>
          <a:p>
            <a:pPr algn="l" eaLnBrk="1" hangingPunct="1"/>
            <a:r>
              <a:rPr lang="cs-CZ" sz="3600" smtClean="0"/>
              <a:t>Přehled jednoduchých uhlovodíků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9250" y="1673225"/>
            <a:ext cx="6761163" cy="31956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Hexan</a:t>
            </a:r>
          </a:p>
          <a:p>
            <a:pPr eaLnBrk="1" hangingPunct="1">
              <a:buFontTx/>
              <a:buNone/>
            </a:pPr>
            <a:r>
              <a:rPr lang="cs-CZ" smtClean="0"/>
              <a:t>Heptan</a:t>
            </a:r>
          </a:p>
          <a:p>
            <a:pPr eaLnBrk="1" hangingPunct="1">
              <a:buFontTx/>
              <a:buNone/>
            </a:pPr>
            <a:r>
              <a:rPr lang="cs-CZ" smtClean="0"/>
              <a:t>Oktan</a:t>
            </a:r>
          </a:p>
          <a:p>
            <a:pPr eaLnBrk="1" hangingPunct="1">
              <a:buFontTx/>
              <a:buNone/>
            </a:pPr>
            <a:r>
              <a:rPr lang="cs-CZ" smtClean="0"/>
              <a:t>Nonan</a:t>
            </a:r>
          </a:p>
          <a:p>
            <a:pPr eaLnBrk="1" hangingPunct="1">
              <a:buFontTx/>
              <a:buNone/>
            </a:pPr>
            <a:r>
              <a:rPr lang="cs-CZ" smtClean="0"/>
              <a:t>Dekan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1619250" y="1052513"/>
            <a:ext cx="6408738" cy="431800"/>
          </a:xfrm>
          <a:prstGeom prst="rect">
            <a:avLst/>
          </a:prstGeom>
          <a:solidFill>
            <a:srgbClr val="FFF8B9"/>
          </a:solid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r>
              <a:rPr lang="cs-CZ" sz="2400"/>
              <a:t>Název		Vzorec	Použití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242888"/>
            <a:ext cx="6870700" cy="1600201"/>
          </a:xfrm>
        </p:spPr>
        <p:txBody>
          <a:bodyPr/>
          <a:lstStyle/>
          <a:p>
            <a:pPr eaLnBrk="1" hangingPunct="1"/>
            <a:r>
              <a:rPr lang="cs-CZ" smtClean="0"/>
              <a:t>UHLOVODÍKY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Alk</a:t>
            </a:r>
            <a:r>
              <a:rPr lang="cs-CZ" sz="4000" smtClean="0">
                <a:solidFill>
                  <a:schemeClr val="tx2"/>
                </a:solidFill>
              </a:rPr>
              <a:t>an</a:t>
            </a:r>
            <a:r>
              <a:rPr lang="cs-CZ" sz="4000" smtClean="0"/>
              <a:t>y</a:t>
            </a:r>
          </a:p>
          <a:p>
            <a:pPr eaLnBrk="1" hangingPunct="1"/>
            <a:r>
              <a:rPr lang="cs-CZ" sz="4000" smtClean="0"/>
              <a:t>Alk</a:t>
            </a:r>
            <a:r>
              <a:rPr lang="cs-CZ" sz="4000" smtClean="0">
                <a:solidFill>
                  <a:schemeClr val="bg2"/>
                </a:solidFill>
              </a:rPr>
              <a:t>en</a:t>
            </a:r>
            <a:r>
              <a:rPr lang="cs-CZ" sz="4000" smtClean="0"/>
              <a:t>y</a:t>
            </a:r>
          </a:p>
          <a:p>
            <a:pPr eaLnBrk="1" hangingPunct="1"/>
            <a:r>
              <a:rPr lang="cs-CZ" sz="4000" smtClean="0"/>
              <a:t>Alk</a:t>
            </a:r>
            <a:r>
              <a:rPr lang="cs-CZ" sz="4000" smtClean="0">
                <a:solidFill>
                  <a:schemeClr val="folHlink"/>
                </a:solidFill>
              </a:rPr>
              <a:t>in</a:t>
            </a:r>
            <a:r>
              <a:rPr lang="cs-CZ" sz="4000" smtClean="0"/>
              <a:t>y</a:t>
            </a:r>
          </a:p>
          <a:p>
            <a:pPr eaLnBrk="1" hangingPunct="1"/>
            <a:r>
              <a:rPr lang="cs-CZ" sz="4000" smtClean="0">
                <a:solidFill>
                  <a:schemeClr val="hlink"/>
                </a:solidFill>
              </a:rPr>
              <a:t>Ar</a:t>
            </a:r>
            <a:r>
              <a:rPr lang="cs-CZ" sz="4000" smtClean="0"/>
              <a:t>eny</a:t>
            </a:r>
          </a:p>
          <a:p>
            <a:pPr eaLnBrk="1" hangingPunct="1"/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242888"/>
            <a:ext cx="6870700" cy="1600201"/>
          </a:xfrm>
        </p:spPr>
        <p:txBody>
          <a:bodyPr/>
          <a:lstStyle/>
          <a:p>
            <a:pPr algn="l" eaLnBrk="1" hangingPunct="1"/>
            <a:r>
              <a:rPr lang="cs-CZ" smtClean="0"/>
              <a:t>Úkol: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>
                <a:solidFill>
                  <a:schemeClr val="folHlink"/>
                </a:solidFill>
              </a:rPr>
              <a:t>Napiš vzorec pentanu a převeď ho na vzorec strukturní a racionální.</a:t>
            </a:r>
          </a:p>
          <a:p>
            <a:pPr eaLnBrk="1" hangingPunct="1">
              <a:buFontTx/>
              <a:buNone/>
            </a:pPr>
            <a:r>
              <a:rPr lang="cs-CZ" smtClean="0"/>
              <a:t>Pentan:</a:t>
            </a:r>
          </a:p>
          <a:p>
            <a:pPr eaLnBrk="1" hangingPunct="1">
              <a:buFontTx/>
              <a:buNone/>
            </a:pPr>
            <a:r>
              <a:rPr lang="cs-CZ" smtClean="0"/>
              <a:t>Strukturní vzorec:</a:t>
            </a:r>
          </a:p>
          <a:p>
            <a:pPr eaLnBrk="1" hangingPunct="1">
              <a:buFontTx/>
              <a:buNone/>
            </a:pPr>
            <a:r>
              <a:rPr lang="cs-CZ" smtClean="0"/>
              <a:t>Racionální vzorec: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Úkol: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>
                <a:solidFill>
                  <a:schemeClr val="folHlink"/>
                </a:solidFill>
              </a:rPr>
              <a:t>Ověř platnost obecného vzorce alkanů:</a:t>
            </a:r>
          </a:p>
          <a:p>
            <a:pPr algn="ctr" eaLnBrk="1" hangingPunct="1">
              <a:buFontTx/>
              <a:buNone/>
            </a:pPr>
            <a:r>
              <a:rPr lang="cs-CZ" sz="5400" smtClean="0">
                <a:solidFill>
                  <a:schemeClr val="tx2"/>
                </a:solidFill>
              </a:rPr>
              <a:t>C</a:t>
            </a:r>
            <a:r>
              <a:rPr lang="cs-CZ" sz="5400" baseline="-25000" smtClean="0">
                <a:solidFill>
                  <a:schemeClr val="tx2"/>
                </a:solidFill>
              </a:rPr>
              <a:t>n</a:t>
            </a:r>
            <a:r>
              <a:rPr lang="cs-CZ" sz="5400" smtClean="0">
                <a:solidFill>
                  <a:schemeClr val="tx2"/>
                </a:solidFill>
              </a:rPr>
              <a:t>H</a:t>
            </a:r>
            <a:r>
              <a:rPr lang="cs-CZ" sz="5400" baseline="-25000" smtClean="0">
                <a:solidFill>
                  <a:schemeClr val="tx2"/>
                </a:solidFill>
              </a:rPr>
              <a:t>2n+2</a:t>
            </a:r>
          </a:p>
          <a:p>
            <a:pPr eaLnBrk="1" hangingPunct="1">
              <a:buFontTx/>
              <a:buNone/>
            </a:pPr>
            <a:endParaRPr lang="cs-CZ" sz="5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171450"/>
            <a:ext cx="6870700" cy="1600200"/>
          </a:xfrm>
        </p:spPr>
        <p:txBody>
          <a:bodyPr/>
          <a:lstStyle/>
          <a:p>
            <a:pPr eaLnBrk="1" hangingPunct="1"/>
            <a:r>
              <a:rPr lang="cs-CZ" smtClean="0"/>
              <a:t>Obecné vlastnosti alkanů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916113"/>
            <a:ext cx="7696200" cy="3657600"/>
          </a:xfrm>
        </p:spPr>
        <p:txBody>
          <a:bodyPr/>
          <a:lstStyle/>
          <a:p>
            <a:pPr eaLnBrk="1" hangingPunct="1"/>
            <a:r>
              <a:rPr lang="cs-CZ" smtClean="0"/>
              <a:t>Plyny, kapaliny, pevné</a:t>
            </a:r>
          </a:p>
          <a:p>
            <a:pPr eaLnBrk="1" hangingPunct="1"/>
            <a:r>
              <a:rPr lang="cs-CZ" smtClean="0"/>
              <a:t>S uhlíky roste jejich bod varu</a:t>
            </a:r>
          </a:p>
          <a:p>
            <a:pPr eaLnBrk="1" hangingPunct="1"/>
            <a:r>
              <a:rPr lang="cs-CZ" smtClean="0"/>
              <a:t>Hustota je nižší než 1g/cm</a:t>
            </a:r>
            <a:r>
              <a:rPr lang="cs-CZ" baseline="30000" smtClean="0"/>
              <a:t>3</a:t>
            </a:r>
          </a:p>
          <a:p>
            <a:pPr eaLnBrk="1" hangingPunct="1"/>
            <a:r>
              <a:rPr lang="cs-CZ" smtClean="0"/>
              <a:t>Nerozpustné ve vodě (mísí se)</a:t>
            </a:r>
          </a:p>
          <a:p>
            <a:pPr eaLnBrk="1" hangingPunct="1"/>
            <a:r>
              <a:rPr lang="cs-CZ" smtClean="0"/>
              <a:t>Bezbarvé, hořlavé, zápalné (třaskavé)</a:t>
            </a:r>
          </a:p>
          <a:p>
            <a:pPr eaLnBrk="1" hangingPunct="1"/>
            <a:r>
              <a:rPr lang="cs-CZ" smtClean="0"/>
              <a:t>paliva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171450"/>
            <a:ext cx="6870700" cy="1600200"/>
          </a:xfrm>
        </p:spPr>
        <p:txBody>
          <a:bodyPr/>
          <a:lstStyle/>
          <a:p>
            <a:pPr eaLnBrk="1" hangingPunct="1"/>
            <a:r>
              <a:rPr lang="cs-CZ" smtClean="0"/>
              <a:t>Význam alkanů (použití)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Palivo (vaření, topení, auta)</a:t>
            </a:r>
          </a:p>
          <a:p>
            <a:pPr eaLnBrk="1" hangingPunct="1"/>
            <a:r>
              <a:rPr lang="cs-CZ" smtClean="0"/>
              <a:t>Topné oleje</a:t>
            </a:r>
          </a:p>
          <a:p>
            <a:pPr eaLnBrk="1" hangingPunct="1"/>
            <a:r>
              <a:rPr lang="cs-CZ" smtClean="0"/>
              <a:t>Rozpouštědla</a:t>
            </a:r>
          </a:p>
          <a:p>
            <a:pPr eaLnBrk="1" hangingPunct="1"/>
            <a:r>
              <a:rPr lang="cs-CZ" smtClean="0"/>
              <a:t>Impregnace</a:t>
            </a:r>
          </a:p>
          <a:p>
            <a:pPr eaLnBrk="1" hangingPunct="1"/>
            <a:r>
              <a:rPr lang="cs-CZ" smtClean="0"/>
              <a:t>Plasty</a:t>
            </a:r>
          </a:p>
          <a:p>
            <a:pPr eaLnBrk="1" hangingPunct="1"/>
            <a:r>
              <a:rPr lang="cs-CZ" smtClean="0">
                <a:solidFill>
                  <a:srgbClr val="666699"/>
                </a:solidFill>
              </a:rPr>
              <a:t>Plynové lampy (v minulosti)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1102</TotalTime>
  <Words>118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Comic Sans MS</vt:lpstr>
      <vt:lpstr>Arial</vt:lpstr>
      <vt:lpstr>Calibri</vt:lpstr>
      <vt:lpstr>Pastelové tužky</vt:lpstr>
      <vt:lpstr>Snímek 1</vt:lpstr>
      <vt:lpstr>Přehled jednoduchých uhlovodíků</vt:lpstr>
      <vt:lpstr>Přehled jednoduchých uhlovodíků</vt:lpstr>
      <vt:lpstr>UHLOVODÍKY</vt:lpstr>
      <vt:lpstr>Úkol:</vt:lpstr>
      <vt:lpstr>Úkol:</vt:lpstr>
      <vt:lpstr>Obecné vlastnosti alkanů</vt:lpstr>
      <vt:lpstr>Význam alkanů (použití)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skrolu</cp:lastModifiedBy>
  <cp:revision>208</cp:revision>
  <dcterms:created xsi:type="dcterms:W3CDTF">2007-10-28T17:37:15Z</dcterms:created>
  <dcterms:modified xsi:type="dcterms:W3CDTF">2012-03-01T10:07:25Z</dcterms:modified>
</cp:coreProperties>
</file>