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86" r:id="rId2"/>
  </p:sldMasterIdLst>
  <p:sldIdLst>
    <p:sldId id="256" r:id="rId3"/>
    <p:sldId id="257" r:id="rId4"/>
    <p:sldId id="264" r:id="rId5"/>
    <p:sldId id="266" r:id="rId6"/>
    <p:sldId id="260" r:id="rId7"/>
    <p:sldId id="261" r:id="rId8"/>
    <p:sldId id="262" r:id="rId9"/>
    <p:sldId id="263" r:id="rId10"/>
    <p:sldId id="274" r:id="rId11"/>
    <p:sldId id="267" r:id="rId12"/>
    <p:sldId id="268" r:id="rId13"/>
    <p:sldId id="272" r:id="rId14"/>
    <p:sldId id="275" r:id="rId15"/>
    <p:sldId id="276" r:id="rId16"/>
    <p:sldId id="277" r:id="rId17"/>
    <p:sldId id="278" r:id="rId18"/>
    <p:sldId id="269" r:id="rId19"/>
    <p:sldId id="279" r:id="rId20"/>
    <p:sldId id="280" r:id="rId21"/>
    <p:sldId id="270" r:id="rId22"/>
    <p:sldId id="271" r:id="rId23"/>
    <p:sldId id="281" r:id="rId24"/>
    <p:sldId id="282" r:id="rId25"/>
    <p:sldId id="283" r:id="rId26"/>
    <p:sldId id="284" r:id="rId27"/>
    <p:sldId id="285" r:id="rId28"/>
    <p:sldId id="273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CF10D0-ADAB-48FD-8627-266C92DA637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/>
      <dgm:spPr/>
    </dgm:pt>
    <dgm:pt modelId="{8FA8402E-6904-4CE4-A445-30EFEAEEC851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ČELEĎ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BOBOVITÉ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ZAHRNUJE</a:t>
          </a:r>
        </a:p>
      </dgm:t>
    </dgm:pt>
    <dgm:pt modelId="{7E086166-3B23-4110-9F62-276455202A73}" type="parTrans" cxnId="{BD896CEA-E61B-4D8A-8BD1-5486EE4EE495}">
      <dgm:prSet/>
      <dgm:spPr/>
      <dgm:t>
        <a:bodyPr/>
        <a:lstStyle/>
        <a:p>
          <a:endParaRPr lang="cs-CZ"/>
        </a:p>
      </dgm:t>
    </dgm:pt>
    <dgm:pt modelId="{DD9B68E2-3AF9-403C-B7C0-38B41FE934D9}" type="sibTrans" cxnId="{BD896CEA-E61B-4D8A-8BD1-5486EE4EE495}">
      <dgm:prSet/>
      <dgm:spPr/>
      <dgm:t>
        <a:bodyPr/>
        <a:lstStyle/>
        <a:p>
          <a:endParaRPr lang="cs-CZ"/>
        </a:p>
      </dgm:t>
    </dgm:pt>
    <dgm:pt modelId="{B4F2362F-2852-4F17-87BD-C7842D8D7E1F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BYLINY</a:t>
          </a:r>
        </a:p>
      </dgm:t>
    </dgm:pt>
    <dgm:pt modelId="{6DB5700F-93B0-4663-8E8E-3AFA5D179F99}" type="parTrans" cxnId="{C73E04C0-4F27-46A5-85FE-942B2B5534FD}">
      <dgm:prSet/>
      <dgm:spPr/>
      <dgm:t>
        <a:bodyPr/>
        <a:lstStyle/>
        <a:p>
          <a:endParaRPr lang="cs-CZ"/>
        </a:p>
      </dgm:t>
    </dgm:pt>
    <dgm:pt modelId="{D7D48C61-888D-44ED-891A-2769261F0103}" type="sibTrans" cxnId="{C73E04C0-4F27-46A5-85FE-942B2B5534FD}">
      <dgm:prSet/>
      <dgm:spPr/>
      <dgm:t>
        <a:bodyPr/>
        <a:lstStyle/>
        <a:p>
          <a:endParaRPr lang="cs-CZ"/>
        </a:p>
      </dgm:t>
    </dgm:pt>
    <dgm:pt modelId="{A051B2B4-57C2-40C4-82B8-6795CB6FBB78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KEŘE</a:t>
          </a:r>
        </a:p>
      </dgm:t>
    </dgm:pt>
    <dgm:pt modelId="{A38DC94E-67F6-47BB-9993-6E65D128A1A7}" type="parTrans" cxnId="{1503F229-39E1-4CBD-8557-0029AAD3A3A5}">
      <dgm:prSet/>
      <dgm:spPr/>
      <dgm:t>
        <a:bodyPr/>
        <a:lstStyle/>
        <a:p>
          <a:endParaRPr lang="cs-CZ"/>
        </a:p>
      </dgm:t>
    </dgm:pt>
    <dgm:pt modelId="{9B45E7C1-EE89-4643-9738-A6D125AE2323}" type="sibTrans" cxnId="{1503F229-39E1-4CBD-8557-0029AAD3A3A5}">
      <dgm:prSet/>
      <dgm:spPr/>
      <dgm:t>
        <a:bodyPr/>
        <a:lstStyle/>
        <a:p>
          <a:endParaRPr lang="cs-CZ"/>
        </a:p>
      </dgm:t>
    </dgm:pt>
    <dgm:pt modelId="{F5B3BDEB-D301-4DAD-8302-DDFC6A43049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STROMY</a:t>
          </a:r>
        </a:p>
      </dgm:t>
    </dgm:pt>
    <dgm:pt modelId="{1830367A-227A-4D0E-AE22-8A76E6554477}" type="parTrans" cxnId="{47DF7D15-57C3-4708-A07B-5216BD4A04EA}">
      <dgm:prSet/>
      <dgm:spPr/>
      <dgm:t>
        <a:bodyPr/>
        <a:lstStyle/>
        <a:p>
          <a:endParaRPr lang="cs-CZ"/>
        </a:p>
      </dgm:t>
    </dgm:pt>
    <dgm:pt modelId="{7CA391E5-61DF-4218-BF13-32F111E98E98}" type="sibTrans" cxnId="{47DF7D15-57C3-4708-A07B-5216BD4A04EA}">
      <dgm:prSet/>
      <dgm:spPr/>
      <dgm:t>
        <a:bodyPr/>
        <a:lstStyle/>
        <a:p>
          <a:endParaRPr lang="cs-CZ"/>
        </a:p>
      </dgm:t>
    </dgm:pt>
    <dgm:pt modelId="{FADA78AC-CCDA-40CC-9253-AA1DE994EC45}" type="pres">
      <dgm:prSet presAssocID="{89CF10D0-ADAB-48FD-8627-266C92DA637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B3C0B89-8D6A-4A4B-9988-301FFF1D0562}" type="pres">
      <dgm:prSet presAssocID="{8FA8402E-6904-4CE4-A445-30EFEAEEC851}" presName="hierRoot1" presStyleCnt="0">
        <dgm:presLayoutVars>
          <dgm:hierBranch/>
        </dgm:presLayoutVars>
      </dgm:prSet>
      <dgm:spPr/>
    </dgm:pt>
    <dgm:pt modelId="{BB5A29C0-A30D-4CB8-AA69-D54C9C8C41EB}" type="pres">
      <dgm:prSet presAssocID="{8FA8402E-6904-4CE4-A445-30EFEAEEC851}" presName="rootComposite1" presStyleCnt="0"/>
      <dgm:spPr/>
    </dgm:pt>
    <dgm:pt modelId="{73A26775-B380-4DB7-ADEB-40FB8FDB2973}" type="pres">
      <dgm:prSet presAssocID="{8FA8402E-6904-4CE4-A445-30EFEAEEC851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7B6E8C4-AB46-4E87-A7F9-52DB6FB1081C}" type="pres">
      <dgm:prSet presAssocID="{8FA8402E-6904-4CE4-A445-30EFEAEEC851}" presName="rootConnector1" presStyleLbl="node1" presStyleIdx="0" presStyleCnt="0"/>
      <dgm:spPr/>
      <dgm:t>
        <a:bodyPr/>
        <a:lstStyle/>
        <a:p>
          <a:endParaRPr lang="cs-CZ"/>
        </a:p>
      </dgm:t>
    </dgm:pt>
    <dgm:pt modelId="{6807B6D4-30F0-49E7-9260-45F8EBB48634}" type="pres">
      <dgm:prSet presAssocID="{8FA8402E-6904-4CE4-A445-30EFEAEEC851}" presName="hierChild2" presStyleCnt="0"/>
      <dgm:spPr/>
    </dgm:pt>
    <dgm:pt modelId="{5C5B393B-F4DE-4FD3-93C9-DBF4A17320B0}" type="pres">
      <dgm:prSet presAssocID="{6DB5700F-93B0-4663-8E8E-3AFA5D179F99}" presName="Name35" presStyleLbl="parChTrans1D2" presStyleIdx="0" presStyleCnt="3"/>
      <dgm:spPr/>
      <dgm:t>
        <a:bodyPr/>
        <a:lstStyle/>
        <a:p>
          <a:endParaRPr lang="cs-CZ"/>
        </a:p>
      </dgm:t>
    </dgm:pt>
    <dgm:pt modelId="{9833B32B-9D58-46C2-B65A-ACC41CD4BA77}" type="pres">
      <dgm:prSet presAssocID="{B4F2362F-2852-4F17-87BD-C7842D8D7E1F}" presName="hierRoot2" presStyleCnt="0">
        <dgm:presLayoutVars>
          <dgm:hierBranch/>
        </dgm:presLayoutVars>
      </dgm:prSet>
      <dgm:spPr/>
    </dgm:pt>
    <dgm:pt modelId="{8319E9BE-C66E-41C6-B3AD-B1263DADD676}" type="pres">
      <dgm:prSet presAssocID="{B4F2362F-2852-4F17-87BD-C7842D8D7E1F}" presName="rootComposite" presStyleCnt="0"/>
      <dgm:spPr/>
    </dgm:pt>
    <dgm:pt modelId="{45B89F6B-A01E-4E6B-9659-389B856B4CA4}" type="pres">
      <dgm:prSet presAssocID="{B4F2362F-2852-4F17-87BD-C7842D8D7E1F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43AFB12-F9E2-4FF5-9184-A65F84C9939D}" type="pres">
      <dgm:prSet presAssocID="{B4F2362F-2852-4F17-87BD-C7842D8D7E1F}" presName="rootConnector" presStyleLbl="node2" presStyleIdx="0" presStyleCnt="3"/>
      <dgm:spPr/>
      <dgm:t>
        <a:bodyPr/>
        <a:lstStyle/>
        <a:p>
          <a:endParaRPr lang="cs-CZ"/>
        </a:p>
      </dgm:t>
    </dgm:pt>
    <dgm:pt modelId="{8CE7600C-C0EC-4812-A3BA-B67D4B40D53B}" type="pres">
      <dgm:prSet presAssocID="{B4F2362F-2852-4F17-87BD-C7842D8D7E1F}" presName="hierChild4" presStyleCnt="0"/>
      <dgm:spPr/>
    </dgm:pt>
    <dgm:pt modelId="{77DC7ED7-AD0F-418A-8C2B-248292FE8B4A}" type="pres">
      <dgm:prSet presAssocID="{B4F2362F-2852-4F17-87BD-C7842D8D7E1F}" presName="hierChild5" presStyleCnt="0"/>
      <dgm:spPr/>
    </dgm:pt>
    <dgm:pt modelId="{6E3CE5B9-4ED6-45E3-8F1A-EE114E270BBE}" type="pres">
      <dgm:prSet presAssocID="{A38DC94E-67F6-47BB-9993-6E65D128A1A7}" presName="Name35" presStyleLbl="parChTrans1D2" presStyleIdx="1" presStyleCnt="3"/>
      <dgm:spPr/>
      <dgm:t>
        <a:bodyPr/>
        <a:lstStyle/>
        <a:p>
          <a:endParaRPr lang="cs-CZ"/>
        </a:p>
      </dgm:t>
    </dgm:pt>
    <dgm:pt modelId="{51F043C5-1702-4986-8178-AFF98E709620}" type="pres">
      <dgm:prSet presAssocID="{A051B2B4-57C2-40C4-82B8-6795CB6FBB78}" presName="hierRoot2" presStyleCnt="0">
        <dgm:presLayoutVars>
          <dgm:hierBranch/>
        </dgm:presLayoutVars>
      </dgm:prSet>
      <dgm:spPr/>
    </dgm:pt>
    <dgm:pt modelId="{30664CED-CF41-411C-8D79-28EDEF1FE6CA}" type="pres">
      <dgm:prSet presAssocID="{A051B2B4-57C2-40C4-82B8-6795CB6FBB78}" presName="rootComposite" presStyleCnt="0"/>
      <dgm:spPr/>
    </dgm:pt>
    <dgm:pt modelId="{07DDA37D-3BC7-42DC-8343-EBC5F310B9EB}" type="pres">
      <dgm:prSet presAssocID="{A051B2B4-57C2-40C4-82B8-6795CB6FBB78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8A56FC1-432B-4D84-8524-60500650A4AA}" type="pres">
      <dgm:prSet presAssocID="{A051B2B4-57C2-40C4-82B8-6795CB6FBB78}" presName="rootConnector" presStyleLbl="node2" presStyleIdx="1" presStyleCnt="3"/>
      <dgm:spPr/>
      <dgm:t>
        <a:bodyPr/>
        <a:lstStyle/>
        <a:p>
          <a:endParaRPr lang="cs-CZ"/>
        </a:p>
      </dgm:t>
    </dgm:pt>
    <dgm:pt modelId="{4B44164E-D867-42DC-9E67-2A04E0756534}" type="pres">
      <dgm:prSet presAssocID="{A051B2B4-57C2-40C4-82B8-6795CB6FBB78}" presName="hierChild4" presStyleCnt="0"/>
      <dgm:spPr/>
    </dgm:pt>
    <dgm:pt modelId="{41448B8A-3187-4598-9F33-197A891B0964}" type="pres">
      <dgm:prSet presAssocID="{A051B2B4-57C2-40C4-82B8-6795CB6FBB78}" presName="hierChild5" presStyleCnt="0"/>
      <dgm:spPr/>
    </dgm:pt>
    <dgm:pt modelId="{35F334F0-3F7A-422D-9ACE-55EE50121E7F}" type="pres">
      <dgm:prSet presAssocID="{1830367A-227A-4D0E-AE22-8A76E6554477}" presName="Name35" presStyleLbl="parChTrans1D2" presStyleIdx="2" presStyleCnt="3"/>
      <dgm:spPr/>
      <dgm:t>
        <a:bodyPr/>
        <a:lstStyle/>
        <a:p>
          <a:endParaRPr lang="cs-CZ"/>
        </a:p>
      </dgm:t>
    </dgm:pt>
    <dgm:pt modelId="{22A55311-89BA-49F0-A6D0-C7CB360CC9DF}" type="pres">
      <dgm:prSet presAssocID="{F5B3BDEB-D301-4DAD-8302-DDFC6A43049E}" presName="hierRoot2" presStyleCnt="0">
        <dgm:presLayoutVars>
          <dgm:hierBranch/>
        </dgm:presLayoutVars>
      </dgm:prSet>
      <dgm:spPr/>
    </dgm:pt>
    <dgm:pt modelId="{C46B5D65-4067-47E3-9088-2804C62D17BE}" type="pres">
      <dgm:prSet presAssocID="{F5B3BDEB-D301-4DAD-8302-DDFC6A43049E}" presName="rootComposite" presStyleCnt="0"/>
      <dgm:spPr/>
    </dgm:pt>
    <dgm:pt modelId="{D638F30D-5BF9-442B-9B7A-4A9C75C50C7E}" type="pres">
      <dgm:prSet presAssocID="{F5B3BDEB-D301-4DAD-8302-DDFC6A43049E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FC4F3CC-D71F-47E0-BDDF-7A7662C0B6A9}" type="pres">
      <dgm:prSet presAssocID="{F5B3BDEB-D301-4DAD-8302-DDFC6A43049E}" presName="rootConnector" presStyleLbl="node2" presStyleIdx="2" presStyleCnt="3"/>
      <dgm:spPr/>
      <dgm:t>
        <a:bodyPr/>
        <a:lstStyle/>
        <a:p>
          <a:endParaRPr lang="cs-CZ"/>
        </a:p>
      </dgm:t>
    </dgm:pt>
    <dgm:pt modelId="{84BC06B1-8BA6-4020-BA31-38959E74CB87}" type="pres">
      <dgm:prSet presAssocID="{F5B3BDEB-D301-4DAD-8302-DDFC6A43049E}" presName="hierChild4" presStyleCnt="0"/>
      <dgm:spPr/>
    </dgm:pt>
    <dgm:pt modelId="{EF4DF09E-A69B-4DCA-9D3C-38770CA094DD}" type="pres">
      <dgm:prSet presAssocID="{F5B3BDEB-D301-4DAD-8302-DDFC6A43049E}" presName="hierChild5" presStyleCnt="0"/>
      <dgm:spPr/>
    </dgm:pt>
    <dgm:pt modelId="{766AC2D5-0CAF-44F0-B272-C2BF56EB0430}" type="pres">
      <dgm:prSet presAssocID="{8FA8402E-6904-4CE4-A445-30EFEAEEC851}" presName="hierChild3" presStyleCnt="0"/>
      <dgm:spPr/>
    </dgm:pt>
  </dgm:ptLst>
  <dgm:cxnLst>
    <dgm:cxn modelId="{B07308F4-1844-4A30-A87B-2F1BE82428B8}" type="presOf" srcId="{A051B2B4-57C2-40C4-82B8-6795CB6FBB78}" destId="{08A56FC1-432B-4D84-8524-60500650A4AA}" srcOrd="1" destOrd="0" presId="urn:microsoft.com/office/officeart/2005/8/layout/orgChart1"/>
    <dgm:cxn modelId="{CCD3C454-FAB5-488D-A2B9-B591981EF8AB}" type="presOf" srcId="{A38DC94E-67F6-47BB-9993-6E65D128A1A7}" destId="{6E3CE5B9-4ED6-45E3-8F1A-EE114E270BBE}" srcOrd="0" destOrd="0" presId="urn:microsoft.com/office/officeart/2005/8/layout/orgChart1"/>
    <dgm:cxn modelId="{20ACC249-CF8B-4AD9-A4D8-2C009956A779}" type="presOf" srcId="{8FA8402E-6904-4CE4-A445-30EFEAEEC851}" destId="{73A26775-B380-4DB7-ADEB-40FB8FDB2973}" srcOrd="0" destOrd="0" presId="urn:microsoft.com/office/officeart/2005/8/layout/orgChart1"/>
    <dgm:cxn modelId="{DFFB0333-F95E-46E6-B86B-2CCEEB2CC301}" type="presOf" srcId="{1830367A-227A-4D0E-AE22-8A76E6554477}" destId="{35F334F0-3F7A-422D-9ACE-55EE50121E7F}" srcOrd="0" destOrd="0" presId="urn:microsoft.com/office/officeart/2005/8/layout/orgChart1"/>
    <dgm:cxn modelId="{2F46F848-1F86-41D0-B0EA-7AD6BD902237}" type="presOf" srcId="{F5B3BDEB-D301-4DAD-8302-DDFC6A43049E}" destId="{D638F30D-5BF9-442B-9B7A-4A9C75C50C7E}" srcOrd="0" destOrd="0" presId="urn:microsoft.com/office/officeart/2005/8/layout/orgChart1"/>
    <dgm:cxn modelId="{17450D77-62FB-42AB-A169-61AD42F9CFCD}" type="presOf" srcId="{B4F2362F-2852-4F17-87BD-C7842D8D7E1F}" destId="{543AFB12-F9E2-4FF5-9184-A65F84C9939D}" srcOrd="1" destOrd="0" presId="urn:microsoft.com/office/officeart/2005/8/layout/orgChart1"/>
    <dgm:cxn modelId="{48628619-97C2-4EE0-9D4C-38B69159A958}" type="presOf" srcId="{89CF10D0-ADAB-48FD-8627-266C92DA637D}" destId="{FADA78AC-CCDA-40CC-9253-AA1DE994EC45}" srcOrd="0" destOrd="0" presId="urn:microsoft.com/office/officeart/2005/8/layout/orgChart1"/>
    <dgm:cxn modelId="{9279BB1F-F10F-4D32-9C67-30436CC01404}" type="presOf" srcId="{6DB5700F-93B0-4663-8E8E-3AFA5D179F99}" destId="{5C5B393B-F4DE-4FD3-93C9-DBF4A17320B0}" srcOrd="0" destOrd="0" presId="urn:microsoft.com/office/officeart/2005/8/layout/orgChart1"/>
    <dgm:cxn modelId="{1503F229-39E1-4CBD-8557-0029AAD3A3A5}" srcId="{8FA8402E-6904-4CE4-A445-30EFEAEEC851}" destId="{A051B2B4-57C2-40C4-82B8-6795CB6FBB78}" srcOrd="1" destOrd="0" parTransId="{A38DC94E-67F6-47BB-9993-6E65D128A1A7}" sibTransId="{9B45E7C1-EE89-4643-9738-A6D125AE2323}"/>
    <dgm:cxn modelId="{C73E04C0-4F27-46A5-85FE-942B2B5534FD}" srcId="{8FA8402E-6904-4CE4-A445-30EFEAEEC851}" destId="{B4F2362F-2852-4F17-87BD-C7842D8D7E1F}" srcOrd="0" destOrd="0" parTransId="{6DB5700F-93B0-4663-8E8E-3AFA5D179F99}" sibTransId="{D7D48C61-888D-44ED-891A-2769261F0103}"/>
    <dgm:cxn modelId="{F220FB9F-2115-4902-AB93-DABA22BA3D24}" type="presOf" srcId="{F5B3BDEB-D301-4DAD-8302-DDFC6A43049E}" destId="{7FC4F3CC-D71F-47E0-BDDF-7A7662C0B6A9}" srcOrd="1" destOrd="0" presId="urn:microsoft.com/office/officeart/2005/8/layout/orgChart1"/>
    <dgm:cxn modelId="{4E9FEAAF-A4D7-438A-98C3-AC408C116DF2}" type="presOf" srcId="{A051B2B4-57C2-40C4-82B8-6795CB6FBB78}" destId="{07DDA37D-3BC7-42DC-8343-EBC5F310B9EB}" srcOrd="0" destOrd="0" presId="urn:microsoft.com/office/officeart/2005/8/layout/orgChart1"/>
    <dgm:cxn modelId="{47DF7D15-57C3-4708-A07B-5216BD4A04EA}" srcId="{8FA8402E-6904-4CE4-A445-30EFEAEEC851}" destId="{F5B3BDEB-D301-4DAD-8302-DDFC6A43049E}" srcOrd="2" destOrd="0" parTransId="{1830367A-227A-4D0E-AE22-8A76E6554477}" sibTransId="{7CA391E5-61DF-4218-BF13-32F111E98E98}"/>
    <dgm:cxn modelId="{01FCE9F2-954D-456A-820A-B151B0A8A4AE}" type="presOf" srcId="{8FA8402E-6904-4CE4-A445-30EFEAEEC851}" destId="{F7B6E8C4-AB46-4E87-A7F9-52DB6FB1081C}" srcOrd="1" destOrd="0" presId="urn:microsoft.com/office/officeart/2005/8/layout/orgChart1"/>
    <dgm:cxn modelId="{2DCF54F1-8DDF-4458-84BF-C1DB0BA1BCBA}" type="presOf" srcId="{B4F2362F-2852-4F17-87BD-C7842D8D7E1F}" destId="{45B89F6B-A01E-4E6B-9659-389B856B4CA4}" srcOrd="0" destOrd="0" presId="urn:microsoft.com/office/officeart/2005/8/layout/orgChart1"/>
    <dgm:cxn modelId="{BD896CEA-E61B-4D8A-8BD1-5486EE4EE495}" srcId="{89CF10D0-ADAB-48FD-8627-266C92DA637D}" destId="{8FA8402E-6904-4CE4-A445-30EFEAEEC851}" srcOrd="0" destOrd="0" parTransId="{7E086166-3B23-4110-9F62-276455202A73}" sibTransId="{DD9B68E2-3AF9-403C-B7C0-38B41FE934D9}"/>
    <dgm:cxn modelId="{89FD56B8-E79C-4703-A887-387C04F96576}" type="presParOf" srcId="{FADA78AC-CCDA-40CC-9253-AA1DE994EC45}" destId="{9B3C0B89-8D6A-4A4B-9988-301FFF1D0562}" srcOrd="0" destOrd="0" presId="urn:microsoft.com/office/officeart/2005/8/layout/orgChart1"/>
    <dgm:cxn modelId="{41A5A51E-D9E3-468A-9857-BA84B069336D}" type="presParOf" srcId="{9B3C0B89-8D6A-4A4B-9988-301FFF1D0562}" destId="{BB5A29C0-A30D-4CB8-AA69-D54C9C8C41EB}" srcOrd="0" destOrd="0" presId="urn:microsoft.com/office/officeart/2005/8/layout/orgChart1"/>
    <dgm:cxn modelId="{D954AF04-EB6B-4077-AE07-FB8FC38C1812}" type="presParOf" srcId="{BB5A29C0-A30D-4CB8-AA69-D54C9C8C41EB}" destId="{73A26775-B380-4DB7-ADEB-40FB8FDB2973}" srcOrd="0" destOrd="0" presId="urn:microsoft.com/office/officeart/2005/8/layout/orgChart1"/>
    <dgm:cxn modelId="{36D7A4E7-FAF6-4D70-BA4D-D8BA2C2A9387}" type="presParOf" srcId="{BB5A29C0-A30D-4CB8-AA69-D54C9C8C41EB}" destId="{F7B6E8C4-AB46-4E87-A7F9-52DB6FB1081C}" srcOrd="1" destOrd="0" presId="urn:microsoft.com/office/officeart/2005/8/layout/orgChart1"/>
    <dgm:cxn modelId="{7805F516-3812-4829-8001-F933EB9AEC27}" type="presParOf" srcId="{9B3C0B89-8D6A-4A4B-9988-301FFF1D0562}" destId="{6807B6D4-30F0-49E7-9260-45F8EBB48634}" srcOrd="1" destOrd="0" presId="urn:microsoft.com/office/officeart/2005/8/layout/orgChart1"/>
    <dgm:cxn modelId="{9E105E67-E49F-4CC0-9086-55C345B5B224}" type="presParOf" srcId="{6807B6D4-30F0-49E7-9260-45F8EBB48634}" destId="{5C5B393B-F4DE-4FD3-93C9-DBF4A17320B0}" srcOrd="0" destOrd="0" presId="urn:microsoft.com/office/officeart/2005/8/layout/orgChart1"/>
    <dgm:cxn modelId="{16BAF151-F259-40CE-8A52-E76841C93FF0}" type="presParOf" srcId="{6807B6D4-30F0-49E7-9260-45F8EBB48634}" destId="{9833B32B-9D58-46C2-B65A-ACC41CD4BA77}" srcOrd="1" destOrd="0" presId="urn:microsoft.com/office/officeart/2005/8/layout/orgChart1"/>
    <dgm:cxn modelId="{764D820A-1B5D-458F-8150-61792EDD87DC}" type="presParOf" srcId="{9833B32B-9D58-46C2-B65A-ACC41CD4BA77}" destId="{8319E9BE-C66E-41C6-B3AD-B1263DADD676}" srcOrd="0" destOrd="0" presId="urn:microsoft.com/office/officeart/2005/8/layout/orgChart1"/>
    <dgm:cxn modelId="{4778FF36-E1BF-45EE-A1D5-1FFB90C66C27}" type="presParOf" srcId="{8319E9BE-C66E-41C6-B3AD-B1263DADD676}" destId="{45B89F6B-A01E-4E6B-9659-389B856B4CA4}" srcOrd="0" destOrd="0" presId="urn:microsoft.com/office/officeart/2005/8/layout/orgChart1"/>
    <dgm:cxn modelId="{940F2FAB-9115-4063-A5FA-03A8F993088C}" type="presParOf" srcId="{8319E9BE-C66E-41C6-B3AD-B1263DADD676}" destId="{543AFB12-F9E2-4FF5-9184-A65F84C9939D}" srcOrd="1" destOrd="0" presId="urn:microsoft.com/office/officeart/2005/8/layout/orgChart1"/>
    <dgm:cxn modelId="{80AC726F-3890-458F-B1D8-A97C12C599D3}" type="presParOf" srcId="{9833B32B-9D58-46C2-B65A-ACC41CD4BA77}" destId="{8CE7600C-C0EC-4812-A3BA-B67D4B40D53B}" srcOrd="1" destOrd="0" presId="urn:microsoft.com/office/officeart/2005/8/layout/orgChart1"/>
    <dgm:cxn modelId="{1B38D639-CCCF-416D-BE40-985E52573383}" type="presParOf" srcId="{9833B32B-9D58-46C2-B65A-ACC41CD4BA77}" destId="{77DC7ED7-AD0F-418A-8C2B-248292FE8B4A}" srcOrd="2" destOrd="0" presId="urn:microsoft.com/office/officeart/2005/8/layout/orgChart1"/>
    <dgm:cxn modelId="{12D51E75-22F7-4D4C-8ACE-2E1A4FBD26BC}" type="presParOf" srcId="{6807B6D4-30F0-49E7-9260-45F8EBB48634}" destId="{6E3CE5B9-4ED6-45E3-8F1A-EE114E270BBE}" srcOrd="2" destOrd="0" presId="urn:microsoft.com/office/officeart/2005/8/layout/orgChart1"/>
    <dgm:cxn modelId="{A4B47539-6AAE-4679-A723-D5E883405472}" type="presParOf" srcId="{6807B6D4-30F0-49E7-9260-45F8EBB48634}" destId="{51F043C5-1702-4986-8178-AFF98E709620}" srcOrd="3" destOrd="0" presId="urn:microsoft.com/office/officeart/2005/8/layout/orgChart1"/>
    <dgm:cxn modelId="{4EF6E230-0570-4F08-82B0-807038D60206}" type="presParOf" srcId="{51F043C5-1702-4986-8178-AFF98E709620}" destId="{30664CED-CF41-411C-8D79-28EDEF1FE6CA}" srcOrd="0" destOrd="0" presId="urn:microsoft.com/office/officeart/2005/8/layout/orgChart1"/>
    <dgm:cxn modelId="{5613BD9A-E8EF-4488-80D9-389590A06D61}" type="presParOf" srcId="{30664CED-CF41-411C-8D79-28EDEF1FE6CA}" destId="{07DDA37D-3BC7-42DC-8343-EBC5F310B9EB}" srcOrd="0" destOrd="0" presId="urn:microsoft.com/office/officeart/2005/8/layout/orgChart1"/>
    <dgm:cxn modelId="{0B9177D1-B602-427B-8347-D3B9DE4B7E20}" type="presParOf" srcId="{30664CED-CF41-411C-8D79-28EDEF1FE6CA}" destId="{08A56FC1-432B-4D84-8524-60500650A4AA}" srcOrd="1" destOrd="0" presId="urn:microsoft.com/office/officeart/2005/8/layout/orgChart1"/>
    <dgm:cxn modelId="{BCF033CC-2C43-4ED6-B3E1-A377D938A577}" type="presParOf" srcId="{51F043C5-1702-4986-8178-AFF98E709620}" destId="{4B44164E-D867-42DC-9E67-2A04E0756534}" srcOrd="1" destOrd="0" presId="urn:microsoft.com/office/officeart/2005/8/layout/orgChart1"/>
    <dgm:cxn modelId="{7FCDC6C4-2ACC-4470-955F-4F501480392B}" type="presParOf" srcId="{51F043C5-1702-4986-8178-AFF98E709620}" destId="{41448B8A-3187-4598-9F33-197A891B0964}" srcOrd="2" destOrd="0" presId="urn:microsoft.com/office/officeart/2005/8/layout/orgChart1"/>
    <dgm:cxn modelId="{70C23062-B1B2-4933-BD2D-BA55A8C66475}" type="presParOf" srcId="{6807B6D4-30F0-49E7-9260-45F8EBB48634}" destId="{35F334F0-3F7A-422D-9ACE-55EE50121E7F}" srcOrd="4" destOrd="0" presId="urn:microsoft.com/office/officeart/2005/8/layout/orgChart1"/>
    <dgm:cxn modelId="{65BFFC6A-4A22-4C6A-86A6-B149CBF313F8}" type="presParOf" srcId="{6807B6D4-30F0-49E7-9260-45F8EBB48634}" destId="{22A55311-89BA-49F0-A6D0-C7CB360CC9DF}" srcOrd="5" destOrd="0" presId="urn:microsoft.com/office/officeart/2005/8/layout/orgChart1"/>
    <dgm:cxn modelId="{1A27C785-E5A1-475D-9214-5901F1AA97AF}" type="presParOf" srcId="{22A55311-89BA-49F0-A6D0-C7CB360CC9DF}" destId="{C46B5D65-4067-47E3-9088-2804C62D17BE}" srcOrd="0" destOrd="0" presId="urn:microsoft.com/office/officeart/2005/8/layout/orgChart1"/>
    <dgm:cxn modelId="{CE3FCBC6-A785-42DE-A552-7719FB9DD409}" type="presParOf" srcId="{C46B5D65-4067-47E3-9088-2804C62D17BE}" destId="{D638F30D-5BF9-442B-9B7A-4A9C75C50C7E}" srcOrd="0" destOrd="0" presId="urn:microsoft.com/office/officeart/2005/8/layout/orgChart1"/>
    <dgm:cxn modelId="{B633C9EE-A46A-4C82-8380-0D4AFFC2C6CF}" type="presParOf" srcId="{C46B5D65-4067-47E3-9088-2804C62D17BE}" destId="{7FC4F3CC-D71F-47E0-BDDF-7A7662C0B6A9}" srcOrd="1" destOrd="0" presId="urn:microsoft.com/office/officeart/2005/8/layout/orgChart1"/>
    <dgm:cxn modelId="{FDAC50E0-032C-4921-BAE0-8EBD2D677467}" type="presParOf" srcId="{22A55311-89BA-49F0-A6D0-C7CB360CC9DF}" destId="{84BC06B1-8BA6-4020-BA31-38959E74CB87}" srcOrd="1" destOrd="0" presId="urn:microsoft.com/office/officeart/2005/8/layout/orgChart1"/>
    <dgm:cxn modelId="{A71A780B-4EEE-4414-BDFE-987AF5862C55}" type="presParOf" srcId="{22A55311-89BA-49F0-A6D0-C7CB360CC9DF}" destId="{EF4DF09E-A69B-4DCA-9D3C-38770CA094DD}" srcOrd="2" destOrd="0" presId="urn:microsoft.com/office/officeart/2005/8/layout/orgChart1"/>
    <dgm:cxn modelId="{454C4D91-8EED-4F42-8D74-67AA89EC01EC}" type="presParOf" srcId="{9B3C0B89-8D6A-4A4B-9988-301FFF1D0562}" destId="{766AC2D5-0CAF-44F0-B272-C2BF56EB0430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D796AB3-7AA2-4EF6-83CB-B0F2AEC5956A}" type="doc">
      <dgm:prSet loTypeId="urn:microsoft.com/office/officeart/2005/8/layout/orgChart1" loCatId="hierarchy" qsTypeId="urn:microsoft.com/office/officeart/2005/8/quickstyle/3d3" qsCatId="3D" csTypeId="urn:microsoft.com/office/officeart/2005/8/colors/accent3_2" csCatId="accent3" phldr="1"/>
      <dgm:spPr/>
    </dgm:pt>
    <dgm:pt modelId="{B4D26602-CE06-40D9-98E5-0D1A73390B16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3200" b="0" i="0" u="none" strike="noStrike" cap="none" normalizeH="0" baseline="0" dirty="0" smtClean="0">
              <a:ln/>
              <a:effectLst/>
              <a:latin typeface="Arial" charset="0"/>
            </a:rPr>
            <a:t>LUŠTĚNINY</a:t>
          </a:r>
        </a:p>
      </dgm:t>
    </dgm:pt>
    <dgm:pt modelId="{D75F68C3-50E4-409E-9C5B-252BC3187CA9}" type="parTrans" cxnId="{22FE309E-1F12-4F30-BDB5-1575AC93C459}">
      <dgm:prSet/>
      <dgm:spPr/>
      <dgm:t>
        <a:bodyPr/>
        <a:lstStyle/>
        <a:p>
          <a:endParaRPr lang="cs-CZ"/>
        </a:p>
      </dgm:t>
    </dgm:pt>
    <dgm:pt modelId="{0B534982-309A-43D7-A610-C6279BBD2361}" type="sibTrans" cxnId="{22FE309E-1F12-4F30-BDB5-1575AC93C459}">
      <dgm:prSet/>
      <dgm:spPr/>
      <dgm:t>
        <a:bodyPr/>
        <a:lstStyle/>
        <a:p>
          <a:endParaRPr lang="cs-CZ"/>
        </a:p>
      </dgm:t>
    </dgm:pt>
    <dgm:pt modelId="{6BBFA17D-0CBA-4BEF-B53D-5410DEB3919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/>
              <a:effectLst/>
              <a:latin typeface="Arial" charset="0"/>
            </a:rPr>
            <a:t>HRÁCH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/>
              <a:effectLst/>
              <a:latin typeface="Arial" charset="0"/>
            </a:rPr>
            <a:t> SETÝ</a:t>
          </a:r>
        </a:p>
      </dgm:t>
    </dgm:pt>
    <dgm:pt modelId="{2D56CA3C-56D1-412D-82CC-A171C4EFDF60}" type="parTrans" cxnId="{78D17090-2B29-4843-BB0B-66E6D3E9274F}">
      <dgm:prSet/>
      <dgm:spPr/>
      <dgm:t>
        <a:bodyPr/>
        <a:lstStyle/>
        <a:p>
          <a:endParaRPr lang="cs-CZ"/>
        </a:p>
      </dgm:t>
    </dgm:pt>
    <dgm:pt modelId="{80354896-427B-44FB-AD90-F87353D0C414}" type="sibTrans" cxnId="{78D17090-2B29-4843-BB0B-66E6D3E9274F}">
      <dgm:prSet/>
      <dgm:spPr/>
      <dgm:t>
        <a:bodyPr/>
        <a:lstStyle/>
        <a:p>
          <a:endParaRPr lang="cs-CZ"/>
        </a:p>
      </dgm:t>
    </dgm:pt>
    <dgm:pt modelId="{5AB3783A-5997-4EDE-856D-EE0FF2CD50B9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CIZRNA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55CC374E-E056-4BB8-A04F-66F1E3447E46}" type="parTrans" cxnId="{F2B5FDFB-F1D7-40BE-8472-12C4FF4591F7}">
      <dgm:prSet/>
      <dgm:spPr/>
      <dgm:t>
        <a:bodyPr/>
        <a:lstStyle/>
        <a:p>
          <a:endParaRPr lang="cs-CZ"/>
        </a:p>
      </dgm:t>
    </dgm:pt>
    <dgm:pt modelId="{F08D553C-F1E7-4500-BAF7-F8D9237EE2D3}" type="sibTrans" cxnId="{F2B5FDFB-F1D7-40BE-8472-12C4FF4591F7}">
      <dgm:prSet/>
      <dgm:spPr/>
      <dgm:t>
        <a:bodyPr/>
        <a:lstStyle/>
        <a:p>
          <a:endParaRPr lang="cs-CZ"/>
        </a:p>
      </dgm:t>
    </dgm:pt>
    <dgm:pt modelId="{65515087-45A2-4587-9DE0-1E3469CA9696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/>
              <a:effectLst/>
              <a:latin typeface="Arial" charset="0"/>
            </a:rPr>
            <a:t>FAZOL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/>
              <a:effectLst/>
              <a:latin typeface="Arial" charset="0"/>
            </a:rPr>
            <a:t>OBECNÝ</a:t>
          </a:r>
        </a:p>
      </dgm:t>
    </dgm:pt>
    <dgm:pt modelId="{A2A6D3EB-5D82-4A27-AA5F-6D3ED2C109CD}" type="parTrans" cxnId="{2FA66DDF-FD2E-4C41-8698-1BEBF771D171}">
      <dgm:prSet/>
      <dgm:spPr/>
      <dgm:t>
        <a:bodyPr/>
        <a:lstStyle/>
        <a:p>
          <a:endParaRPr lang="cs-CZ"/>
        </a:p>
      </dgm:t>
    </dgm:pt>
    <dgm:pt modelId="{F392C420-7990-489B-A18B-C0E92BB84A67}" type="sibTrans" cxnId="{2FA66DDF-FD2E-4C41-8698-1BEBF771D171}">
      <dgm:prSet/>
      <dgm:spPr/>
      <dgm:t>
        <a:bodyPr/>
        <a:lstStyle/>
        <a:p>
          <a:endParaRPr lang="cs-CZ"/>
        </a:p>
      </dgm:t>
    </dgm:pt>
    <dgm:pt modelId="{484DB8EF-7E8E-40B8-8311-4F1B6A8A1B41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/>
              <a:effectLst/>
              <a:latin typeface="Arial" charset="0"/>
            </a:rPr>
            <a:t>ČOČKA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/>
              <a:effectLst/>
              <a:latin typeface="Arial" charset="0"/>
            </a:rPr>
            <a:t>KUCHYŇSKÁ</a:t>
          </a:r>
        </a:p>
      </dgm:t>
    </dgm:pt>
    <dgm:pt modelId="{4305F3BA-AC7D-4898-8138-C6C7734B655B}" type="parTrans" cxnId="{37EF6D4E-7AD3-48D4-B74A-DBD4EDDC0680}">
      <dgm:prSet/>
      <dgm:spPr/>
      <dgm:t>
        <a:bodyPr/>
        <a:lstStyle/>
        <a:p>
          <a:endParaRPr lang="cs-CZ"/>
        </a:p>
      </dgm:t>
    </dgm:pt>
    <dgm:pt modelId="{A7F09684-6E5D-4223-886B-D03E35DD4182}" type="sibTrans" cxnId="{37EF6D4E-7AD3-48D4-B74A-DBD4EDDC0680}">
      <dgm:prSet/>
      <dgm:spPr/>
      <dgm:t>
        <a:bodyPr/>
        <a:lstStyle/>
        <a:p>
          <a:endParaRPr lang="cs-CZ"/>
        </a:p>
      </dgm:t>
    </dgm:pt>
    <dgm:pt modelId="{2E8CDDEE-47F1-40DF-ACE0-8DB8F0D9C5F2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/>
              <a:effectLst/>
              <a:latin typeface="Arial" charset="0"/>
            </a:rPr>
            <a:t>SÓJA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/>
              <a:effectLst/>
              <a:latin typeface="Arial" charset="0"/>
            </a:rPr>
            <a:t>LUŠTINATÁ</a:t>
          </a:r>
        </a:p>
      </dgm:t>
    </dgm:pt>
    <dgm:pt modelId="{0DDB35BB-EA01-4F51-A99A-26DE82D31222}" type="parTrans" cxnId="{37B079BA-12A3-41EE-90D2-6A8CDE1F0148}">
      <dgm:prSet/>
      <dgm:spPr/>
      <dgm:t>
        <a:bodyPr/>
        <a:lstStyle/>
        <a:p>
          <a:endParaRPr lang="cs-CZ"/>
        </a:p>
      </dgm:t>
    </dgm:pt>
    <dgm:pt modelId="{E0E019DA-7441-4A48-90A0-DD7C5BA02895}" type="sibTrans" cxnId="{37B079BA-12A3-41EE-90D2-6A8CDE1F0148}">
      <dgm:prSet/>
      <dgm:spPr/>
      <dgm:t>
        <a:bodyPr/>
        <a:lstStyle/>
        <a:p>
          <a:endParaRPr lang="cs-CZ"/>
        </a:p>
      </dgm:t>
    </dgm:pt>
    <dgm:pt modelId="{274BB40C-CA7F-45F9-A599-29499F610429}" type="pres">
      <dgm:prSet presAssocID="{AD796AB3-7AA2-4EF6-83CB-B0F2AEC5956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8F49F49E-3DE3-4976-9E33-86C5646085A0}" type="pres">
      <dgm:prSet presAssocID="{B4D26602-CE06-40D9-98E5-0D1A73390B16}" presName="hierRoot1" presStyleCnt="0">
        <dgm:presLayoutVars>
          <dgm:hierBranch/>
        </dgm:presLayoutVars>
      </dgm:prSet>
      <dgm:spPr/>
    </dgm:pt>
    <dgm:pt modelId="{699C242A-1BED-45C6-A7D1-3D94F7E56FDB}" type="pres">
      <dgm:prSet presAssocID="{B4D26602-CE06-40D9-98E5-0D1A73390B16}" presName="rootComposite1" presStyleCnt="0"/>
      <dgm:spPr/>
    </dgm:pt>
    <dgm:pt modelId="{1B2E718F-3594-4AEE-A782-CF1BEFCB5D36}" type="pres">
      <dgm:prSet presAssocID="{B4D26602-CE06-40D9-98E5-0D1A73390B16}" presName="rootText1" presStyleLbl="node0" presStyleIdx="0" presStyleCnt="1" custScaleX="170761" custScaleY="180789" custLinFactY="-100000" custLinFactNeighborX="3640" custLinFactNeighborY="-10193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0753189-E378-4566-A97F-004205A7CCF6}" type="pres">
      <dgm:prSet presAssocID="{B4D26602-CE06-40D9-98E5-0D1A73390B16}" presName="rootConnector1" presStyleLbl="node1" presStyleIdx="0" presStyleCnt="0"/>
      <dgm:spPr/>
      <dgm:t>
        <a:bodyPr/>
        <a:lstStyle/>
        <a:p>
          <a:endParaRPr lang="cs-CZ"/>
        </a:p>
      </dgm:t>
    </dgm:pt>
    <dgm:pt modelId="{342533DC-7069-4070-9F36-293F44533A72}" type="pres">
      <dgm:prSet presAssocID="{B4D26602-CE06-40D9-98E5-0D1A73390B16}" presName="hierChild2" presStyleCnt="0"/>
      <dgm:spPr/>
    </dgm:pt>
    <dgm:pt modelId="{8F15168F-98B7-49A8-A609-23DB9239C925}" type="pres">
      <dgm:prSet presAssocID="{2D56CA3C-56D1-412D-82CC-A171C4EFDF60}" presName="Name35" presStyleLbl="parChTrans1D2" presStyleIdx="0" presStyleCnt="5"/>
      <dgm:spPr/>
      <dgm:t>
        <a:bodyPr/>
        <a:lstStyle/>
        <a:p>
          <a:endParaRPr lang="cs-CZ"/>
        </a:p>
      </dgm:t>
    </dgm:pt>
    <dgm:pt modelId="{99A73074-AEF1-4D50-BB0D-92FDAB749EA9}" type="pres">
      <dgm:prSet presAssocID="{6BBFA17D-0CBA-4BEF-B53D-5410DEB39194}" presName="hierRoot2" presStyleCnt="0">
        <dgm:presLayoutVars>
          <dgm:hierBranch/>
        </dgm:presLayoutVars>
      </dgm:prSet>
      <dgm:spPr/>
    </dgm:pt>
    <dgm:pt modelId="{6C5D6FE9-B946-4F04-B541-ACB1007E95E0}" type="pres">
      <dgm:prSet presAssocID="{6BBFA17D-0CBA-4BEF-B53D-5410DEB39194}" presName="rootComposite" presStyleCnt="0"/>
      <dgm:spPr/>
    </dgm:pt>
    <dgm:pt modelId="{C3AFC24B-A9DD-4292-9637-1CC3B4AA5BB7}" type="pres">
      <dgm:prSet presAssocID="{6BBFA17D-0CBA-4BEF-B53D-5410DEB39194}" presName="rootText" presStyleLbl="node2" presStyleIdx="0" presStyleCnt="5" custScaleX="110492" custScaleY="1141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535B199-5CFF-481C-89EE-6C240E42B507}" type="pres">
      <dgm:prSet presAssocID="{6BBFA17D-0CBA-4BEF-B53D-5410DEB39194}" presName="rootConnector" presStyleLbl="node2" presStyleIdx="0" presStyleCnt="5"/>
      <dgm:spPr/>
      <dgm:t>
        <a:bodyPr/>
        <a:lstStyle/>
        <a:p>
          <a:endParaRPr lang="cs-CZ"/>
        </a:p>
      </dgm:t>
    </dgm:pt>
    <dgm:pt modelId="{CFBAE8A9-C9C3-4F8D-8428-A4E296EDEA08}" type="pres">
      <dgm:prSet presAssocID="{6BBFA17D-0CBA-4BEF-B53D-5410DEB39194}" presName="hierChild4" presStyleCnt="0"/>
      <dgm:spPr/>
    </dgm:pt>
    <dgm:pt modelId="{0327A064-82A4-4A39-8103-7E52BCDC879D}" type="pres">
      <dgm:prSet presAssocID="{6BBFA17D-0CBA-4BEF-B53D-5410DEB39194}" presName="hierChild5" presStyleCnt="0"/>
      <dgm:spPr/>
    </dgm:pt>
    <dgm:pt modelId="{C77DFC37-0D9E-4E2C-9866-D520FC756257}" type="pres">
      <dgm:prSet presAssocID="{55CC374E-E056-4BB8-A04F-66F1E3447E46}" presName="Name35" presStyleLbl="parChTrans1D2" presStyleIdx="1" presStyleCnt="5"/>
      <dgm:spPr/>
      <dgm:t>
        <a:bodyPr/>
        <a:lstStyle/>
        <a:p>
          <a:endParaRPr lang="cs-CZ"/>
        </a:p>
      </dgm:t>
    </dgm:pt>
    <dgm:pt modelId="{AB5DE3C5-1518-4D01-8492-683B42F3A363}" type="pres">
      <dgm:prSet presAssocID="{5AB3783A-5997-4EDE-856D-EE0FF2CD50B9}" presName="hierRoot2" presStyleCnt="0">
        <dgm:presLayoutVars>
          <dgm:hierBranch/>
        </dgm:presLayoutVars>
      </dgm:prSet>
      <dgm:spPr/>
    </dgm:pt>
    <dgm:pt modelId="{F8B95A85-B0C4-4B1D-A992-F2935C30080B}" type="pres">
      <dgm:prSet presAssocID="{5AB3783A-5997-4EDE-856D-EE0FF2CD50B9}" presName="rootComposite" presStyleCnt="0"/>
      <dgm:spPr/>
    </dgm:pt>
    <dgm:pt modelId="{5115B65F-2907-4228-A872-645A393C0A41}" type="pres">
      <dgm:prSet presAssocID="{5AB3783A-5997-4EDE-856D-EE0FF2CD50B9}" presName="rootText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F25B673-0D1B-4C73-B84D-839DA675B15C}" type="pres">
      <dgm:prSet presAssocID="{5AB3783A-5997-4EDE-856D-EE0FF2CD50B9}" presName="rootConnector" presStyleLbl="node2" presStyleIdx="1" presStyleCnt="5"/>
      <dgm:spPr/>
      <dgm:t>
        <a:bodyPr/>
        <a:lstStyle/>
        <a:p>
          <a:endParaRPr lang="cs-CZ"/>
        </a:p>
      </dgm:t>
    </dgm:pt>
    <dgm:pt modelId="{23231733-93AE-4BF3-B86F-5592A7C265F1}" type="pres">
      <dgm:prSet presAssocID="{5AB3783A-5997-4EDE-856D-EE0FF2CD50B9}" presName="hierChild4" presStyleCnt="0"/>
      <dgm:spPr/>
    </dgm:pt>
    <dgm:pt modelId="{3B42CB8C-6087-4273-BEF3-7C4C5F1883C7}" type="pres">
      <dgm:prSet presAssocID="{5AB3783A-5997-4EDE-856D-EE0FF2CD50B9}" presName="hierChild5" presStyleCnt="0"/>
      <dgm:spPr/>
    </dgm:pt>
    <dgm:pt modelId="{4EF319BA-7115-47CF-A3A5-CF0A41D0C1F2}" type="pres">
      <dgm:prSet presAssocID="{A2A6D3EB-5D82-4A27-AA5F-6D3ED2C109CD}" presName="Name35" presStyleLbl="parChTrans1D2" presStyleIdx="2" presStyleCnt="5"/>
      <dgm:spPr/>
      <dgm:t>
        <a:bodyPr/>
        <a:lstStyle/>
        <a:p>
          <a:endParaRPr lang="cs-CZ"/>
        </a:p>
      </dgm:t>
    </dgm:pt>
    <dgm:pt modelId="{5A30CD97-BDC7-4E43-916D-A27C48CA7FCF}" type="pres">
      <dgm:prSet presAssocID="{65515087-45A2-4587-9DE0-1E3469CA9696}" presName="hierRoot2" presStyleCnt="0">
        <dgm:presLayoutVars>
          <dgm:hierBranch/>
        </dgm:presLayoutVars>
      </dgm:prSet>
      <dgm:spPr/>
    </dgm:pt>
    <dgm:pt modelId="{08D6F6CF-A1BE-4520-8D18-2E71A3581A2A}" type="pres">
      <dgm:prSet presAssocID="{65515087-45A2-4587-9DE0-1E3469CA9696}" presName="rootComposite" presStyleCnt="0"/>
      <dgm:spPr/>
    </dgm:pt>
    <dgm:pt modelId="{FB403631-DEF0-4897-A9F1-62EB8FE3C763}" type="pres">
      <dgm:prSet presAssocID="{65515087-45A2-4587-9DE0-1E3469CA9696}" presName="rootText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AFBB27F-9D14-4F45-8338-4CE5636E20DE}" type="pres">
      <dgm:prSet presAssocID="{65515087-45A2-4587-9DE0-1E3469CA9696}" presName="rootConnector" presStyleLbl="node2" presStyleIdx="2" presStyleCnt="5"/>
      <dgm:spPr/>
      <dgm:t>
        <a:bodyPr/>
        <a:lstStyle/>
        <a:p>
          <a:endParaRPr lang="cs-CZ"/>
        </a:p>
      </dgm:t>
    </dgm:pt>
    <dgm:pt modelId="{02584599-483F-4A1B-B91A-EDBE9927E20D}" type="pres">
      <dgm:prSet presAssocID="{65515087-45A2-4587-9DE0-1E3469CA9696}" presName="hierChild4" presStyleCnt="0"/>
      <dgm:spPr/>
    </dgm:pt>
    <dgm:pt modelId="{42946334-E3D6-493F-AA49-3533E5D857F4}" type="pres">
      <dgm:prSet presAssocID="{65515087-45A2-4587-9DE0-1E3469CA9696}" presName="hierChild5" presStyleCnt="0"/>
      <dgm:spPr/>
    </dgm:pt>
    <dgm:pt modelId="{BDF4F736-C44D-444D-A480-6D95BDF6C2CE}" type="pres">
      <dgm:prSet presAssocID="{4305F3BA-AC7D-4898-8138-C6C7734B655B}" presName="Name35" presStyleLbl="parChTrans1D2" presStyleIdx="3" presStyleCnt="5"/>
      <dgm:spPr/>
      <dgm:t>
        <a:bodyPr/>
        <a:lstStyle/>
        <a:p>
          <a:endParaRPr lang="cs-CZ"/>
        </a:p>
      </dgm:t>
    </dgm:pt>
    <dgm:pt modelId="{5EB45E36-0532-4CE1-B023-6553313EA865}" type="pres">
      <dgm:prSet presAssocID="{484DB8EF-7E8E-40B8-8311-4F1B6A8A1B41}" presName="hierRoot2" presStyleCnt="0">
        <dgm:presLayoutVars>
          <dgm:hierBranch/>
        </dgm:presLayoutVars>
      </dgm:prSet>
      <dgm:spPr/>
    </dgm:pt>
    <dgm:pt modelId="{2E374451-820F-491B-B7BA-B4E8A89EB8B8}" type="pres">
      <dgm:prSet presAssocID="{484DB8EF-7E8E-40B8-8311-4F1B6A8A1B41}" presName="rootComposite" presStyleCnt="0"/>
      <dgm:spPr/>
    </dgm:pt>
    <dgm:pt modelId="{C6875A98-04C9-4F78-B8BB-1CBD63DC286D}" type="pres">
      <dgm:prSet presAssocID="{484DB8EF-7E8E-40B8-8311-4F1B6A8A1B41}" presName="rootText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2E39CAE-575E-4FC8-BE54-AEAB5A14AEAC}" type="pres">
      <dgm:prSet presAssocID="{484DB8EF-7E8E-40B8-8311-4F1B6A8A1B41}" presName="rootConnector" presStyleLbl="node2" presStyleIdx="3" presStyleCnt="5"/>
      <dgm:spPr/>
      <dgm:t>
        <a:bodyPr/>
        <a:lstStyle/>
        <a:p>
          <a:endParaRPr lang="cs-CZ"/>
        </a:p>
      </dgm:t>
    </dgm:pt>
    <dgm:pt modelId="{B91DB86C-BB40-47C2-A51B-40C8FD6D6B9C}" type="pres">
      <dgm:prSet presAssocID="{484DB8EF-7E8E-40B8-8311-4F1B6A8A1B41}" presName="hierChild4" presStyleCnt="0"/>
      <dgm:spPr/>
    </dgm:pt>
    <dgm:pt modelId="{8B73D1BF-58FA-45B1-9201-94D3DC4C49E8}" type="pres">
      <dgm:prSet presAssocID="{484DB8EF-7E8E-40B8-8311-4F1B6A8A1B41}" presName="hierChild5" presStyleCnt="0"/>
      <dgm:spPr/>
    </dgm:pt>
    <dgm:pt modelId="{F361A8A5-AAD6-4A7B-A503-94FA8BF51AE0}" type="pres">
      <dgm:prSet presAssocID="{0DDB35BB-EA01-4F51-A99A-26DE82D31222}" presName="Name35" presStyleLbl="parChTrans1D2" presStyleIdx="4" presStyleCnt="5"/>
      <dgm:spPr/>
      <dgm:t>
        <a:bodyPr/>
        <a:lstStyle/>
        <a:p>
          <a:endParaRPr lang="cs-CZ"/>
        </a:p>
      </dgm:t>
    </dgm:pt>
    <dgm:pt modelId="{56847277-A9F7-4636-8042-82A44917D480}" type="pres">
      <dgm:prSet presAssocID="{2E8CDDEE-47F1-40DF-ACE0-8DB8F0D9C5F2}" presName="hierRoot2" presStyleCnt="0">
        <dgm:presLayoutVars>
          <dgm:hierBranch/>
        </dgm:presLayoutVars>
      </dgm:prSet>
      <dgm:spPr/>
    </dgm:pt>
    <dgm:pt modelId="{C6895EF6-763D-44BC-AD5C-A752B142B73E}" type="pres">
      <dgm:prSet presAssocID="{2E8CDDEE-47F1-40DF-ACE0-8DB8F0D9C5F2}" presName="rootComposite" presStyleCnt="0"/>
      <dgm:spPr/>
    </dgm:pt>
    <dgm:pt modelId="{FA14B7C9-40B2-4023-81CB-3699BB060D5D}" type="pres">
      <dgm:prSet presAssocID="{2E8CDDEE-47F1-40DF-ACE0-8DB8F0D9C5F2}" presName="rootText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55233E9-4877-43D4-A90F-9BB23B330F07}" type="pres">
      <dgm:prSet presAssocID="{2E8CDDEE-47F1-40DF-ACE0-8DB8F0D9C5F2}" presName="rootConnector" presStyleLbl="node2" presStyleIdx="4" presStyleCnt="5"/>
      <dgm:spPr/>
      <dgm:t>
        <a:bodyPr/>
        <a:lstStyle/>
        <a:p>
          <a:endParaRPr lang="cs-CZ"/>
        </a:p>
      </dgm:t>
    </dgm:pt>
    <dgm:pt modelId="{8F7594EC-4728-4464-9D5A-1C44A21D1C64}" type="pres">
      <dgm:prSet presAssocID="{2E8CDDEE-47F1-40DF-ACE0-8DB8F0D9C5F2}" presName="hierChild4" presStyleCnt="0"/>
      <dgm:spPr/>
    </dgm:pt>
    <dgm:pt modelId="{A69A4F6C-2C96-488A-969C-7F06A5811808}" type="pres">
      <dgm:prSet presAssocID="{2E8CDDEE-47F1-40DF-ACE0-8DB8F0D9C5F2}" presName="hierChild5" presStyleCnt="0"/>
      <dgm:spPr/>
    </dgm:pt>
    <dgm:pt modelId="{6FC28836-6F49-4EC8-A5CC-983A17A9C29B}" type="pres">
      <dgm:prSet presAssocID="{B4D26602-CE06-40D9-98E5-0D1A73390B16}" presName="hierChild3" presStyleCnt="0"/>
      <dgm:spPr/>
    </dgm:pt>
  </dgm:ptLst>
  <dgm:cxnLst>
    <dgm:cxn modelId="{37B079BA-12A3-41EE-90D2-6A8CDE1F0148}" srcId="{B4D26602-CE06-40D9-98E5-0D1A73390B16}" destId="{2E8CDDEE-47F1-40DF-ACE0-8DB8F0D9C5F2}" srcOrd="4" destOrd="0" parTransId="{0DDB35BB-EA01-4F51-A99A-26DE82D31222}" sibTransId="{E0E019DA-7441-4A48-90A0-DD7C5BA02895}"/>
    <dgm:cxn modelId="{802B0ABB-3BAC-4C53-B4C9-37B3C9632F72}" type="presOf" srcId="{65515087-45A2-4587-9DE0-1E3469CA9696}" destId="{9AFBB27F-9D14-4F45-8338-4CE5636E20DE}" srcOrd="1" destOrd="0" presId="urn:microsoft.com/office/officeart/2005/8/layout/orgChart1"/>
    <dgm:cxn modelId="{2FA66DDF-FD2E-4C41-8698-1BEBF771D171}" srcId="{B4D26602-CE06-40D9-98E5-0D1A73390B16}" destId="{65515087-45A2-4587-9DE0-1E3469CA9696}" srcOrd="2" destOrd="0" parTransId="{A2A6D3EB-5D82-4A27-AA5F-6D3ED2C109CD}" sibTransId="{F392C420-7990-489B-A18B-C0E92BB84A67}"/>
    <dgm:cxn modelId="{25D01AF4-65C2-4C4A-8FAD-3683C92FD446}" type="presOf" srcId="{AD796AB3-7AA2-4EF6-83CB-B0F2AEC5956A}" destId="{274BB40C-CA7F-45F9-A599-29499F610429}" srcOrd="0" destOrd="0" presId="urn:microsoft.com/office/officeart/2005/8/layout/orgChart1"/>
    <dgm:cxn modelId="{F5A6D5F6-1D2B-4C61-8C1A-94FF7C3D37AF}" type="presOf" srcId="{B4D26602-CE06-40D9-98E5-0D1A73390B16}" destId="{F0753189-E378-4566-A97F-004205A7CCF6}" srcOrd="1" destOrd="0" presId="urn:microsoft.com/office/officeart/2005/8/layout/orgChart1"/>
    <dgm:cxn modelId="{4FE007FC-0C72-4F32-B219-5FD9A85021FA}" type="presOf" srcId="{2E8CDDEE-47F1-40DF-ACE0-8DB8F0D9C5F2}" destId="{FA14B7C9-40B2-4023-81CB-3699BB060D5D}" srcOrd="0" destOrd="0" presId="urn:microsoft.com/office/officeart/2005/8/layout/orgChart1"/>
    <dgm:cxn modelId="{22FE309E-1F12-4F30-BDB5-1575AC93C459}" srcId="{AD796AB3-7AA2-4EF6-83CB-B0F2AEC5956A}" destId="{B4D26602-CE06-40D9-98E5-0D1A73390B16}" srcOrd="0" destOrd="0" parTransId="{D75F68C3-50E4-409E-9C5B-252BC3187CA9}" sibTransId="{0B534982-309A-43D7-A610-C6279BBD2361}"/>
    <dgm:cxn modelId="{37EF6D4E-7AD3-48D4-B74A-DBD4EDDC0680}" srcId="{B4D26602-CE06-40D9-98E5-0D1A73390B16}" destId="{484DB8EF-7E8E-40B8-8311-4F1B6A8A1B41}" srcOrd="3" destOrd="0" parTransId="{4305F3BA-AC7D-4898-8138-C6C7734B655B}" sibTransId="{A7F09684-6E5D-4223-886B-D03E35DD4182}"/>
    <dgm:cxn modelId="{DCA0A509-EDAF-4656-B724-C206228DF029}" type="presOf" srcId="{6BBFA17D-0CBA-4BEF-B53D-5410DEB39194}" destId="{C3AFC24B-A9DD-4292-9637-1CC3B4AA5BB7}" srcOrd="0" destOrd="0" presId="urn:microsoft.com/office/officeart/2005/8/layout/orgChart1"/>
    <dgm:cxn modelId="{BBEC8517-A32E-4B32-83FB-92E36B16625B}" type="presOf" srcId="{0DDB35BB-EA01-4F51-A99A-26DE82D31222}" destId="{F361A8A5-AAD6-4A7B-A503-94FA8BF51AE0}" srcOrd="0" destOrd="0" presId="urn:microsoft.com/office/officeart/2005/8/layout/orgChart1"/>
    <dgm:cxn modelId="{AF4B1805-FE06-494A-8F4D-7A6D18DC2394}" type="presOf" srcId="{B4D26602-CE06-40D9-98E5-0D1A73390B16}" destId="{1B2E718F-3594-4AEE-A782-CF1BEFCB5D36}" srcOrd="0" destOrd="0" presId="urn:microsoft.com/office/officeart/2005/8/layout/orgChart1"/>
    <dgm:cxn modelId="{78D17090-2B29-4843-BB0B-66E6D3E9274F}" srcId="{B4D26602-CE06-40D9-98E5-0D1A73390B16}" destId="{6BBFA17D-0CBA-4BEF-B53D-5410DEB39194}" srcOrd="0" destOrd="0" parTransId="{2D56CA3C-56D1-412D-82CC-A171C4EFDF60}" sibTransId="{80354896-427B-44FB-AD90-F87353D0C414}"/>
    <dgm:cxn modelId="{CB13AE8C-1440-42F2-B46F-6A295CD3D579}" type="presOf" srcId="{4305F3BA-AC7D-4898-8138-C6C7734B655B}" destId="{BDF4F736-C44D-444D-A480-6D95BDF6C2CE}" srcOrd="0" destOrd="0" presId="urn:microsoft.com/office/officeart/2005/8/layout/orgChart1"/>
    <dgm:cxn modelId="{AF5ED49C-2625-4D77-81DC-59A3125982EA}" type="presOf" srcId="{A2A6D3EB-5D82-4A27-AA5F-6D3ED2C109CD}" destId="{4EF319BA-7115-47CF-A3A5-CF0A41D0C1F2}" srcOrd="0" destOrd="0" presId="urn:microsoft.com/office/officeart/2005/8/layout/orgChart1"/>
    <dgm:cxn modelId="{C3C7E3E3-2C07-4EC6-A2B7-2729BABBDFA4}" type="presOf" srcId="{65515087-45A2-4587-9DE0-1E3469CA9696}" destId="{FB403631-DEF0-4897-A9F1-62EB8FE3C763}" srcOrd="0" destOrd="0" presId="urn:microsoft.com/office/officeart/2005/8/layout/orgChart1"/>
    <dgm:cxn modelId="{0CBA1C79-B7AC-4B1E-AC3E-A2AE32E9E7B1}" type="presOf" srcId="{55CC374E-E056-4BB8-A04F-66F1E3447E46}" destId="{C77DFC37-0D9E-4E2C-9866-D520FC756257}" srcOrd="0" destOrd="0" presId="urn:microsoft.com/office/officeart/2005/8/layout/orgChart1"/>
    <dgm:cxn modelId="{F2B5FDFB-F1D7-40BE-8472-12C4FF4591F7}" srcId="{B4D26602-CE06-40D9-98E5-0D1A73390B16}" destId="{5AB3783A-5997-4EDE-856D-EE0FF2CD50B9}" srcOrd="1" destOrd="0" parTransId="{55CC374E-E056-4BB8-A04F-66F1E3447E46}" sibTransId="{F08D553C-F1E7-4500-BAF7-F8D9237EE2D3}"/>
    <dgm:cxn modelId="{50A92E34-E0BA-4C7A-AD71-EEED4C0F36AB}" type="presOf" srcId="{484DB8EF-7E8E-40B8-8311-4F1B6A8A1B41}" destId="{C6875A98-04C9-4F78-B8BB-1CBD63DC286D}" srcOrd="0" destOrd="0" presId="urn:microsoft.com/office/officeart/2005/8/layout/orgChart1"/>
    <dgm:cxn modelId="{F70B68C6-30B4-41A0-B330-4ECD194E7A09}" type="presOf" srcId="{5AB3783A-5997-4EDE-856D-EE0FF2CD50B9}" destId="{5115B65F-2907-4228-A872-645A393C0A41}" srcOrd="0" destOrd="0" presId="urn:microsoft.com/office/officeart/2005/8/layout/orgChart1"/>
    <dgm:cxn modelId="{B169E549-7282-4178-8116-6DC5654B7589}" type="presOf" srcId="{484DB8EF-7E8E-40B8-8311-4F1B6A8A1B41}" destId="{32E39CAE-575E-4FC8-BE54-AEAB5A14AEAC}" srcOrd="1" destOrd="0" presId="urn:microsoft.com/office/officeart/2005/8/layout/orgChart1"/>
    <dgm:cxn modelId="{BD36E996-4454-42BE-90A1-88F029951DCA}" type="presOf" srcId="{2D56CA3C-56D1-412D-82CC-A171C4EFDF60}" destId="{8F15168F-98B7-49A8-A609-23DB9239C925}" srcOrd="0" destOrd="0" presId="urn:microsoft.com/office/officeart/2005/8/layout/orgChart1"/>
    <dgm:cxn modelId="{B12005F5-110A-4103-A92C-804512F33F2A}" type="presOf" srcId="{6BBFA17D-0CBA-4BEF-B53D-5410DEB39194}" destId="{9535B199-5CFF-481C-89EE-6C240E42B507}" srcOrd="1" destOrd="0" presId="urn:microsoft.com/office/officeart/2005/8/layout/orgChart1"/>
    <dgm:cxn modelId="{A955C4AA-9044-4974-ADAC-E793ACF5C3FC}" type="presOf" srcId="{5AB3783A-5997-4EDE-856D-EE0FF2CD50B9}" destId="{CF25B673-0D1B-4C73-B84D-839DA675B15C}" srcOrd="1" destOrd="0" presId="urn:microsoft.com/office/officeart/2005/8/layout/orgChart1"/>
    <dgm:cxn modelId="{07DE14E5-2F3E-4058-BF87-E4B4A83B69B7}" type="presOf" srcId="{2E8CDDEE-47F1-40DF-ACE0-8DB8F0D9C5F2}" destId="{A55233E9-4877-43D4-A90F-9BB23B330F07}" srcOrd="1" destOrd="0" presId="urn:microsoft.com/office/officeart/2005/8/layout/orgChart1"/>
    <dgm:cxn modelId="{A1A8C483-1907-4D54-9CA8-959E51AA6C15}" type="presParOf" srcId="{274BB40C-CA7F-45F9-A599-29499F610429}" destId="{8F49F49E-3DE3-4976-9E33-86C5646085A0}" srcOrd="0" destOrd="0" presId="urn:microsoft.com/office/officeart/2005/8/layout/orgChart1"/>
    <dgm:cxn modelId="{D2CC8D4D-D9C9-457F-B6CD-5B93004F119A}" type="presParOf" srcId="{8F49F49E-3DE3-4976-9E33-86C5646085A0}" destId="{699C242A-1BED-45C6-A7D1-3D94F7E56FDB}" srcOrd="0" destOrd="0" presId="urn:microsoft.com/office/officeart/2005/8/layout/orgChart1"/>
    <dgm:cxn modelId="{A7D269F4-010A-458A-8BED-C58A78D57B16}" type="presParOf" srcId="{699C242A-1BED-45C6-A7D1-3D94F7E56FDB}" destId="{1B2E718F-3594-4AEE-A782-CF1BEFCB5D36}" srcOrd="0" destOrd="0" presId="urn:microsoft.com/office/officeart/2005/8/layout/orgChart1"/>
    <dgm:cxn modelId="{2B903E21-C0D4-4AAF-9BAB-9CA1E10A1342}" type="presParOf" srcId="{699C242A-1BED-45C6-A7D1-3D94F7E56FDB}" destId="{F0753189-E378-4566-A97F-004205A7CCF6}" srcOrd="1" destOrd="0" presId="urn:microsoft.com/office/officeart/2005/8/layout/orgChart1"/>
    <dgm:cxn modelId="{BEABC468-CD2E-4DAD-A802-A4906A56366E}" type="presParOf" srcId="{8F49F49E-3DE3-4976-9E33-86C5646085A0}" destId="{342533DC-7069-4070-9F36-293F44533A72}" srcOrd="1" destOrd="0" presId="urn:microsoft.com/office/officeart/2005/8/layout/orgChart1"/>
    <dgm:cxn modelId="{888F1705-DA22-4A26-93AC-1DF60F6E5A14}" type="presParOf" srcId="{342533DC-7069-4070-9F36-293F44533A72}" destId="{8F15168F-98B7-49A8-A609-23DB9239C925}" srcOrd="0" destOrd="0" presId="urn:microsoft.com/office/officeart/2005/8/layout/orgChart1"/>
    <dgm:cxn modelId="{2CAAB21D-4EC1-4601-A357-CDFF0FC12CE1}" type="presParOf" srcId="{342533DC-7069-4070-9F36-293F44533A72}" destId="{99A73074-AEF1-4D50-BB0D-92FDAB749EA9}" srcOrd="1" destOrd="0" presId="urn:microsoft.com/office/officeart/2005/8/layout/orgChart1"/>
    <dgm:cxn modelId="{2982FA2A-D11B-4901-849F-7679CB8ECD06}" type="presParOf" srcId="{99A73074-AEF1-4D50-BB0D-92FDAB749EA9}" destId="{6C5D6FE9-B946-4F04-B541-ACB1007E95E0}" srcOrd="0" destOrd="0" presId="urn:microsoft.com/office/officeart/2005/8/layout/orgChart1"/>
    <dgm:cxn modelId="{EFD4AB7C-1F9C-433B-B4C0-D82ECDD57E3B}" type="presParOf" srcId="{6C5D6FE9-B946-4F04-B541-ACB1007E95E0}" destId="{C3AFC24B-A9DD-4292-9637-1CC3B4AA5BB7}" srcOrd="0" destOrd="0" presId="urn:microsoft.com/office/officeart/2005/8/layout/orgChart1"/>
    <dgm:cxn modelId="{06103051-F597-4A1C-902A-8DF5C3862CE6}" type="presParOf" srcId="{6C5D6FE9-B946-4F04-B541-ACB1007E95E0}" destId="{9535B199-5CFF-481C-89EE-6C240E42B507}" srcOrd="1" destOrd="0" presId="urn:microsoft.com/office/officeart/2005/8/layout/orgChart1"/>
    <dgm:cxn modelId="{67D80228-FB30-4D70-B3EA-1F2674251C2B}" type="presParOf" srcId="{99A73074-AEF1-4D50-BB0D-92FDAB749EA9}" destId="{CFBAE8A9-C9C3-4F8D-8428-A4E296EDEA08}" srcOrd="1" destOrd="0" presId="urn:microsoft.com/office/officeart/2005/8/layout/orgChart1"/>
    <dgm:cxn modelId="{B7359099-CB6E-4313-90B4-B22E88E952D6}" type="presParOf" srcId="{99A73074-AEF1-4D50-BB0D-92FDAB749EA9}" destId="{0327A064-82A4-4A39-8103-7E52BCDC879D}" srcOrd="2" destOrd="0" presId="urn:microsoft.com/office/officeart/2005/8/layout/orgChart1"/>
    <dgm:cxn modelId="{CB46974F-3E7D-4E8E-B8C8-EB63E6FAF9E7}" type="presParOf" srcId="{342533DC-7069-4070-9F36-293F44533A72}" destId="{C77DFC37-0D9E-4E2C-9866-D520FC756257}" srcOrd="2" destOrd="0" presId="urn:microsoft.com/office/officeart/2005/8/layout/orgChart1"/>
    <dgm:cxn modelId="{2C244B72-5A67-4606-87C9-FA3254BE8276}" type="presParOf" srcId="{342533DC-7069-4070-9F36-293F44533A72}" destId="{AB5DE3C5-1518-4D01-8492-683B42F3A363}" srcOrd="3" destOrd="0" presId="urn:microsoft.com/office/officeart/2005/8/layout/orgChart1"/>
    <dgm:cxn modelId="{1D0B6543-4DC4-46B5-83E0-B275057D651D}" type="presParOf" srcId="{AB5DE3C5-1518-4D01-8492-683B42F3A363}" destId="{F8B95A85-B0C4-4B1D-A992-F2935C30080B}" srcOrd="0" destOrd="0" presId="urn:microsoft.com/office/officeart/2005/8/layout/orgChart1"/>
    <dgm:cxn modelId="{3FB97B8F-F267-451E-9A8C-75A7922B65E1}" type="presParOf" srcId="{F8B95A85-B0C4-4B1D-A992-F2935C30080B}" destId="{5115B65F-2907-4228-A872-645A393C0A41}" srcOrd="0" destOrd="0" presId="urn:microsoft.com/office/officeart/2005/8/layout/orgChart1"/>
    <dgm:cxn modelId="{4CD22A1C-7EE8-4798-AB57-D070134F39E6}" type="presParOf" srcId="{F8B95A85-B0C4-4B1D-A992-F2935C30080B}" destId="{CF25B673-0D1B-4C73-B84D-839DA675B15C}" srcOrd="1" destOrd="0" presId="urn:microsoft.com/office/officeart/2005/8/layout/orgChart1"/>
    <dgm:cxn modelId="{E8076338-67BD-4543-B88C-8B821F89A71C}" type="presParOf" srcId="{AB5DE3C5-1518-4D01-8492-683B42F3A363}" destId="{23231733-93AE-4BF3-B86F-5592A7C265F1}" srcOrd="1" destOrd="0" presId="urn:microsoft.com/office/officeart/2005/8/layout/orgChart1"/>
    <dgm:cxn modelId="{1CD3BF5A-29C2-4C82-9D5A-26BCD6A0914C}" type="presParOf" srcId="{AB5DE3C5-1518-4D01-8492-683B42F3A363}" destId="{3B42CB8C-6087-4273-BEF3-7C4C5F1883C7}" srcOrd="2" destOrd="0" presId="urn:microsoft.com/office/officeart/2005/8/layout/orgChart1"/>
    <dgm:cxn modelId="{767CA0B8-707E-4B8B-A3E5-F9586888F1CB}" type="presParOf" srcId="{342533DC-7069-4070-9F36-293F44533A72}" destId="{4EF319BA-7115-47CF-A3A5-CF0A41D0C1F2}" srcOrd="4" destOrd="0" presId="urn:microsoft.com/office/officeart/2005/8/layout/orgChart1"/>
    <dgm:cxn modelId="{E3551850-F3FE-42A6-80FD-2C86B72011A4}" type="presParOf" srcId="{342533DC-7069-4070-9F36-293F44533A72}" destId="{5A30CD97-BDC7-4E43-916D-A27C48CA7FCF}" srcOrd="5" destOrd="0" presId="urn:microsoft.com/office/officeart/2005/8/layout/orgChart1"/>
    <dgm:cxn modelId="{762B3F8B-5488-4280-95A6-45244E6F5A98}" type="presParOf" srcId="{5A30CD97-BDC7-4E43-916D-A27C48CA7FCF}" destId="{08D6F6CF-A1BE-4520-8D18-2E71A3581A2A}" srcOrd="0" destOrd="0" presId="urn:microsoft.com/office/officeart/2005/8/layout/orgChart1"/>
    <dgm:cxn modelId="{A1F2808C-FC84-4D24-A9FA-EB61132ADC98}" type="presParOf" srcId="{08D6F6CF-A1BE-4520-8D18-2E71A3581A2A}" destId="{FB403631-DEF0-4897-A9F1-62EB8FE3C763}" srcOrd="0" destOrd="0" presId="urn:microsoft.com/office/officeart/2005/8/layout/orgChart1"/>
    <dgm:cxn modelId="{AA419D40-F137-4B0E-A9C8-D82F662E5E8F}" type="presParOf" srcId="{08D6F6CF-A1BE-4520-8D18-2E71A3581A2A}" destId="{9AFBB27F-9D14-4F45-8338-4CE5636E20DE}" srcOrd="1" destOrd="0" presId="urn:microsoft.com/office/officeart/2005/8/layout/orgChart1"/>
    <dgm:cxn modelId="{E1A033A0-F7B3-4431-A4D3-C2DA8E1DCF83}" type="presParOf" srcId="{5A30CD97-BDC7-4E43-916D-A27C48CA7FCF}" destId="{02584599-483F-4A1B-B91A-EDBE9927E20D}" srcOrd="1" destOrd="0" presId="urn:microsoft.com/office/officeart/2005/8/layout/orgChart1"/>
    <dgm:cxn modelId="{E0386D7F-6F1D-49CE-B55A-4FD4772E0075}" type="presParOf" srcId="{5A30CD97-BDC7-4E43-916D-A27C48CA7FCF}" destId="{42946334-E3D6-493F-AA49-3533E5D857F4}" srcOrd="2" destOrd="0" presId="urn:microsoft.com/office/officeart/2005/8/layout/orgChart1"/>
    <dgm:cxn modelId="{FA0551C5-67E4-462E-8C64-A415B72270B6}" type="presParOf" srcId="{342533DC-7069-4070-9F36-293F44533A72}" destId="{BDF4F736-C44D-444D-A480-6D95BDF6C2CE}" srcOrd="6" destOrd="0" presId="urn:microsoft.com/office/officeart/2005/8/layout/orgChart1"/>
    <dgm:cxn modelId="{480FA8AE-7AE7-451C-AAC4-BA92248740CA}" type="presParOf" srcId="{342533DC-7069-4070-9F36-293F44533A72}" destId="{5EB45E36-0532-4CE1-B023-6553313EA865}" srcOrd="7" destOrd="0" presId="urn:microsoft.com/office/officeart/2005/8/layout/orgChart1"/>
    <dgm:cxn modelId="{A7E691DB-DAC2-404A-B5F3-3559526E12B7}" type="presParOf" srcId="{5EB45E36-0532-4CE1-B023-6553313EA865}" destId="{2E374451-820F-491B-B7BA-B4E8A89EB8B8}" srcOrd="0" destOrd="0" presId="urn:microsoft.com/office/officeart/2005/8/layout/orgChart1"/>
    <dgm:cxn modelId="{CFB22676-1B39-4A62-BAE9-61E3696E6153}" type="presParOf" srcId="{2E374451-820F-491B-B7BA-B4E8A89EB8B8}" destId="{C6875A98-04C9-4F78-B8BB-1CBD63DC286D}" srcOrd="0" destOrd="0" presId="urn:microsoft.com/office/officeart/2005/8/layout/orgChart1"/>
    <dgm:cxn modelId="{EF2CDFFA-8C81-4A16-9942-F30615BEA875}" type="presParOf" srcId="{2E374451-820F-491B-B7BA-B4E8A89EB8B8}" destId="{32E39CAE-575E-4FC8-BE54-AEAB5A14AEAC}" srcOrd="1" destOrd="0" presId="urn:microsoft.com/office/officeart/2005/8/layout/orgChart1"/>
    <dgm:cxn modelId="{193E777D-01E6-46E1-B506-743F7084D471}" type="presParOf" srcId="{5EB45E36-0532-4CE1-B023-6553313EA865}" destId="{B91DB86C-BB40-47C2-A51B-40C8FD6D6B9C}" srcOrd="1" destOrd="0" presId="urn:microsoft.com/office/officeart/2005/8/layout/orgChart1"/>
    <dgm:cxn modelId="{BB3A8E53-8C24-4EE2-BA8F-041C6491CB89}" type="presParOf" srcId="{5EB45E36-0532-4CE1-B023-6553313EA865}" destId="{8B73D1BF-58FA-45B1-9201-94D3DC4C49E8}" srcOrd="2" destOrd="0" presId="urn:microsoft.com/office/officeart/2005/8/layout/orgChart1"/>
    <dgm:cxn modelId="{0DAE05DB-7DC8-45A6-AE6E-F8AD42421F73}" type="presParOf" srcId="{342533DC-7069-4070-9F36-293F44533A72}" destId="{F361A8A5-AAD6-4A7B-A503-94FA8BF51AE0}" srcOrd="8" destOrd="0" presId="urn:microsoft.com/office/officeart/2005/8/layout/orgChart1"/>
    <dgm:cxn modelId="{F992B2E0-E143-47B1-B087-844BB3FC9960}" type="presParOf" srcId="{342533DC-7069-4070-9F36-293F44533A72}" destId="{56847277-A9F7-4636-8042-82A44917D480}" srcOrd="9" destOrd="0" presId="urn:microsoft.com/office/officeart/2005/8/layout/orgChart1"/>
    <dgm:cxn modelId="{90F6CC61-0C18-45ED-91CB-4D2CA0A6EED5}" type="presParOf" srcId="{56847277-A9F7-4636-8042-82A44917D480}" destId="{C6895EF6-763D-44BC-AD5C-A752B142B73E}" srcOrd="0" destOrd="0" presId="urn:microsoft.com/office/officeart/2005/8/layout/orgChart1"/>
    <dgm:cxn modelId="{E16D2B46-E99B-4107-AE6D-2A10306D26CD}" type="presParOf" srcId="{C6895EF6-763D-44BC-AD5C-A752B142B73E}" destId="{FA14B7C9-40B2-4023-81CB-3699BB060D5D}" srcOrd="0" destOrd="0" presId="urn:microsoft.com/office/officeart/2005/8/layout/orgChart1"/>
    <dgm:cxn modelId="{F958DDDD-DB0A-4950-AF33-09D7362BF5E1}" type="presParOf" srcId="{C6895EF6-763D-44BC-AD5C-A752B142B73E}" destId="{A55233E9-4877-43D4-A90F-9BB23B330F07}" srcOrd="1" destOrd="0" presId="urn:microsoft.com/office/officeart/2005/8/layout/orgChart1"/>
    <dgm:cxn modelId="{58AD8EDB-15DE-4BB7-8AAE-2575F96965FC}" type="presParOf" srcId="{56847277-A9F7-4636-8042-82A44917D480}" destId="{8F7594EC-4728-4464-9D5A-1C44A21D1C64}" srcOrd="1" destOrd="0" presId="urn:microsoft.com/office/officeart/2005/8/layout/orgChart1"/>
    <dgm:cxn modelId="{E14D98B5-4AED-4631-BF37-2FB2EF9B25C6}" type="presParOf" srcId="{56847277-A9F7-4636-8042-82A44917D480}" destId="{A69A4F6C-2C96-488A-969C-7F06A5811808}" srcOrd="2" destOrd="0" presId="urn:microsoft.com/office/officeart/2005/8/layout/orgChart1"/>
    <dgm:cxn modelId="{925B5567-B45E-4890-B53B-726EA5D480D4}" type="presParOf" srcId="{8F49F49E-3DE3-4976-9E33-86C5646085A0}" destId="{6FC28836-6F49-4EC8-A5CC-983A17A9C29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C3CD57-FD10-41BE-8967-B29269E1CA52}" type="doc">
      <dgm:prSet loTypeId="urn:microsoft.com/office/officeart/2005/8/layout/orgChart1" loCatId="hierarchy" qsTypeId="urn:microsoft.com/office/officeart/2005/8/quickstyle/simple1" qsCatId="simple" csTypeId="urn:microsoft.com/office/officeart/2005/8/colors/accent2_4" csCatId="accent2" phldr="1"/>
      <dgm:spPr/>
    </dgm:pt>
    <dgm:pt modelId="{329B931A-9774-4135-A685-316DD8C7A1D5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PÍCNINY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CDF14C38-7224-4007-A827-3D303813E79E}" type="parTrans" cxnId="{AA5E31D9-F907-45AA-8475-DE1AE5581A9C}">
      <dgm:prSet/>
      <dgm:spPr/>
      <dgm:t>
        <a:bodyPr/>
        <a:lstStyle/>
        <a:p>
          <a:endParaRPr lang="cs-CZ"/>
        </a:p>
      </dgm:t>
    </dgm:pt>
    <dgm:pt modelId="{8FE26C9B-F54C-484D-AEF8-3E1525EDDE37}" type="sibTrans" cxnId="{AA5E31D9-F907-45AA-8475-DE1AE5581A9C}">
      <dgm:prSet/>
      <dgm:spPr/>
      <dgm:t>
        <a:bodyPr/>
        <a:lstStyle/>
        <a:p>
          <a:endParaRPr lang="cs-CZ"/>
        </a:p>
      </dgm:t>
    </dgm:pt>
    <dgm:pt modelId="{EC25B7EF-D744-4320-9BD6-A837A24C72F9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TOLICE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SETÁ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57A0F009-DB62-4938-97AE-AE1BE18F9236}" type="parTrans" cxnId="{0A8D4624-C4FB-4DD9-83F1-ABFAA37F5EA8}">
      <dgm:prSet/>
      <dgm:spPr/>
      <dgm:t>
        <a:bodyPr/>
        <a:lstStyle/>
        <a:p>
          <a:endParaRPr lang="cs-CZ"/>
        </a:p>
      </dgm:t>
    </dgm:pt>
    <dgm:pt modelId="{96F007E7-12DA-4C7B-9084-F6B598E5E515}" type="sibTrans" cxnId="{0A8D4624-C4FB-4DD9-83F1-ABFAA37F5EA8}">
      <dgm:prSet/>
      <dgm:spPr/>
      <dgm:t>
        <a:bodyPr/>
        <a:lstStyle/>
        <a:p>
          <a:endParaRPr lang="cs-CZ"/>
        </a:p>
      </dgm:t>
    </dgm:pt>
    <dgm:pt modelId="{EDF297EF-6214-49DB-930B-ADF14A12C826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BOB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OBECNÝ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45BCF93B-F8FF-476A-B1E7-374D7D409F1B}" type="parTrans" cxnId="{CA62A706-1EC2-4F23-9E55-FB00A92C7F81}">
      <dgm:prSet/>
      <dgm:spPr/>
      <dgm:t>
        <a:bodyPr/>
        <a:lstStyle/>
        <a:p>
          <a:endParaRPr lang="cs-CZ"/>
        </a:p>
      </dgm:t>
    </dgm:pt>
    <dgm:pt modelId="{841FCE7C-C488-4285-B5EA-044C460A4F90}" type="sibTrans" cxnId="{CA62A706-1EC2-4F23-9E55-FB00A92C7F81}">
      <dgm:prSet/>
      <dgm:spPr/>
      <dgm:t>
        <a:bodyPr/>
        <a:lstStyle/>
        <a:p>
          <a:endParaRPr lang="cs-CZ"/>
        </a:p>
      </dgm:t>
    </dgm:pt>
    <dgm:pt modelId="{A0FCC9BC-8BF3-47B1-A64F-5ACA93C4C31D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JETEL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LUČNÍ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25430DC6-A25D-4DDB-B7C0-77AEF2598F6D}" type="parTrans" cxnId="{C7BEF377-9F4C-43AC-983D-59A6BC91B5F5}">
      <dgm:prSet/>
      <dgm:spPr/>
      <dgm:t>
        <a:bodyPr/>
        <a:lstStyle/>
        <a:p>
          <a:endParaRPr lang="cs-CZ"/>
        </a:p>
      </dgm:t>
    </dgm:pt>
    <dgm:pt modelId="{D910F85E-A5AE-4FAD-BAD8-D056C5483F40}" type="sibTrans" cxnId="{C7BEF377-9F4C-43AC-983D-59A6BC91B5F5}">
      <dgm:prSet/>
      <dgm:spPr/>
      <dgm:t>
        <a:bodyPr/>
        <a:lstStyle/>
        <a:p>
          <a:endParaRPr lang="cs-CZ"/>
        </a:p>
      </dgm:t>
    </dgm:pt>
    <dgm:pt modelId="{CD95FA6E-2927-4F3C-882B-BC95029B7AE7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JETEL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PLAZIVÝ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24528232-1359-4534-BEE9-E402E422C35A}" type="parTrans" cxnId="{75D46826-3F14-4B6B-9748-C87AED7FE3FA}">
      <dgm:prSet/>
      <dgm:spPr/>
      <dgm:t>
        <a:bodyPr/>
        <a:lstStyle/>
        <a:p>
          <a:endParaRPr lang="cs-CZ"/>
        </a:p>
      </dgm:t>
    </dgm:pt>
    <dgm:pt modelId="{DFFC71E1-57D3-4A3C-A7EE-38B6E0A3213C}" type="sibTrans" cxnId="{75D46826-3F14-4B6B-9748-C87AED7FE3FA}">
      <dgm:prSet/>
      <dgm:spPr/>
      <dgm:t>
        <a:bodyPr/>
        <a:lstStyle/>
        <a:p>
          <a:endParaRPr lang="cs-CZ"/>
        </a:p>
      </dgm:t>
    </dgm:pt>
    <dgm:pt modelId="{20130E84-024D-4898-844C-2946268A40E9}" type="pres">
      <dgm:prSet presAssocID="{5AC3CD57-FD10-41BE-8967-B29269E1CA5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AD4938B8-B28D-4AC5-97CA-F27A989EC227}" type="pres">
      <dgm:prSet presAssocID="{329B931A-9774-4135-A685-316DD8C7A1D5}" presName="hierRoot1" presStyleCnt="0">
        <dgm:presLayoutVars>
          <dgm:hierBranch/>
        </dgm:presLayoutVars>
      </dgm:prSet>
      <dgm:spPr/>
    </dgm:pt>
    <dgm:pt modelId="{4E308F1D-AE03-4148-A599-2F5CC195E035}" type="pres">
      <dgm:prSet presAssocID="{329B931A-9774-4135-A685-316DD8C7A1D5}" presName="rootComposite1" presStyleCnt="0"/>
      <dgm:spPr/>
    </dgm:pt>
    <dgm:pt modelId="{0613D1FA-5068-49A5-A77F-2F8F39725394}" type="pres">
      <dgm:prSet presAssocID="{329B931A-9774-4135-A685-316DD8C7A1D5}" presName="rootText1" presStyleLbl="node0" presStyleIdx="0" presStyleCnt="1" custScaleX="168329" custScaleY="197597" custLinFactY="-24548" custLinFactNeighborX="-836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7B5E697-5093-4BAB-AC25-92D0945A9637}" type="pres">
      <dgm:prSet presAssocID="{329B931A-9774-4135-A685-316DD8C7A1D5}" presName="rootConnector1" presStyleLbl="node1" presStyleIdx="0" presStyleCnt="0"/>
      <dgm:spPr/>
      <dgm:t>
        <a:bodyPr/>
        <a:lstStyle/>
        <a:p>
          <a:endParaRPr lang="cs-CZ"/>
        </a:p>
      </dgm:t>
    </dgm:pt>
    <dgm:pt modelId="{F04A207B-B1A2-44DE-8159-9335F16C5D8D}" type="pres">
      <dgm:prSet presAssocID="{329B931A-9774-4135-A685-316DD8C7A1D5}" presName="hierChild2" presStyleCnt="0"/>
      <dgm:spPr/>
    </dgm:pt>
    <dgm:pt modelId="{1922D75C-6E8C-4DD9-82DC-3B312DC91716}" type="pres">
      <dgm:prSet presAssocID="{57A0F009-DB62-4938-97AE-AE1BE18F9236}" presName="Name35" presStyleLbl="parChTrans1D2" presStyleIdx="0" presStyleCnt="4"/>
      <dgm:spPr/>
      <dgm:t>
        <a:bodyPr/>
        <a:lstStyle/>
        <a:p>
          <a:endParaRPr lang="cs-CZ"/>
        </a:p>
      </dgm:t>
    </dgm:pt>
    <dgm:pt modelId="{B70856A2-7847-40B4-90A8-A8D2BF71817F}" type="pres">
      <dgm:prSet presAssocID="{EC25B7EF-D744-4320-9BD6-A837A24C72F9}" presName="hierRoot2" presStyleCnt="0">
        <dgm:presLayoutVars>
          <dgm:hierBranch/>
        </dgm:presLayoutVars>
      </dgm:prSet>
      <dgm:spPr/>
    </dgm:pt>
    <dgm:pt modelId="{748F4BD6-09B8-43C0-8F28-5461BA4A9122}" type="pres">
      <dgm:prSet presAssocID="{EC25B7EF-D744-4320-9BD6-A837A24C72F9}" presName="rootComposite" presStyleCnt="0"/>
      <dgm:spPr/>
    </dgm:pt>
    <dgm:pt modelId="{6989697F-C17C-4170-823A-D733D98E59BD}" type="pres">
      <dgm:prSet presAssocID="{EC25B7EF-D744-4320-9BD6-A837A24C72F9}" presName="rootText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ED8778-7142-4EAC-A21E-CB72A2F1E04D}" type="pres">
      <dgm:prSet presAssocID="{EC25B7EF-D744-4320-9BD6-A837A24C72F9}" presName="rootConnector" presStyleLbl="node2" presStyleIdx="0" presStyleCnt="4"/>
      <dgm:spPr/>
      <dgm:t>
        <a:bodyPr/>
        <a:lstStyle/>
        <a:p>
          <a:endParaRPr lang="cs-CZ"/>
        </a:p>
      </dgm:t>
    </dgm:pt>
    <dgm:pt modelId="{9C8DFBFB-C65E-4838-BE17-F2ACC9CE8568}" type="pres">
      <dgm:prSet presAssocID="{EC25B7EF-D744-4320-9BD6-A837A24C72F9}" presName="hierChild4" presStyleCnt="0"/>
      <dgm:spPr/>
    </dgm:pt>
    <dgm:pt modelId="{CD94F46A-E7E0-4D8B-9D13-EA3A62018348}" type="pres">
      <dgm:prSet presAssocID="{EC25B7EF-D744-4320-9BD6-A837A24C72F9}" presName="hierChild5" presStyleCnt="0"/>
      <dgm:spPr/>
    </dgm:pt>
    <dgm:pt modelId="{7D92A9E0-C379-48FB-AAC4-273406FDD085}" type="pres">
      <dgm:prSet presAssocID="{45BCF93B-F8FF-476A-B1E7-374D7D409F1B}" presName="Name35" presStyleLbl="parChTrans1D2" presStyleIdx="1" presStyleCnt="4"/>
      <dgm:spPr/>
      <dgm:t>
        <a:bodyPr/>
        <a:lstStyle/>
        <a:p>
          <a:endParaRPr lang="cs-CZ"/>
        </a:p>
      </dgm:t>
    </dgm:pt>
    <dgm:pt modelId="{78C0129D-0772-473B-8D84-DEF5EAC0851D}" type="pres">
      <dgm:prSet presAssocID="{EDF297EF-6214-49DB-930B-ADF14A12C826}" presName="hierRoot2" presStyleCnt="0">
        <dgm:presLayoutVars>
          <dgm:hierBranch/>
        </dgm:presLayoutVars>
      </dgm:prSet>
      <dgm:spPr/>
    </dgm:pt>
    <dgm:pt modelId="{22B7CC35-04CC-4ECE-AA33-160083989E3B}" type="pres">
      <dgm:prSet presAssocID="{EDF297EF-6214-49DB-930B-ADF14A12C826}" presName="rootComposite" presStyleCnt="0"/>
      <dgm:spPr/>
    </dgm:pt>
    <dgm:pt modelId="{688D00BD-4B7F-41CE-A68C-65E0EFF2D2CE}" type="pres">
      <dgm:prSet presAssocID="{EDF297EF-6214-49DB-930B-ADF14A12C826}" presName="rootText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6A69F9D-BFFF-4A49-938D-4794D8817AB9}" type="pres">
      <dgm:prSet presAssocID="{EDF297EF-6214-49DB-930B-ADF14A12C826}" presName="rootConnector" presStyleLbl="node2" presStyleIdx="1" presStyleCnt="4"/>
      <dgm:spPr/>
      <dgm:t>
        <a:bodyPr/>
        <a:lstStyle/>
        <a:p>
          <a:endParaRPr lang="cs-CZ"/>
        </a:p>
      </dgm:t>
    </dgm:pt>
    <dgm:pt modelId="{7395341B-CA68-485E-98B9-83163801E4C0}" type="pres">
      <dgm:prSet presAssocID="{EDF297EF-6214-49DB-930B-ADF14A12C826}" presName="hierChild4" presStyleCnt="0"/>
      <dgm:spPr/>
    </dgm:pt>
    <dgm:pt modelId="{11ABAEE0-4C09-4E9C-997F-265F356D2ED8}" type="pres">
      <dgm:prSet presAssocID="{EDF297EF-6214-49DB-930B-ADF14A12C826}" presName="hierChild5" presStyleCnt="0"/>
      <dgm:spPr/>
    </dgm:pt>
    <dgm:pt modelId="{ED3B90DA-7AFC-4885-9E00-36ED3472E4E5}" type="pres">
      <dgm:prSet presAssocID="{25430DC6-A25D-4DDB-B7C0-77AEF2598F6D}" presName="Name35" presStyleLbl="parChTrans1D2" presStyleIdx="2" presStyleCnt="4"/>
      <dgm:spPr/>
      <dgm:t>
        <a:bodyPr/>
        <a:lstStyle/>
        <a:p>
          <a:endParaRPr lang="cs-CZ"/>
        </a:p>
      </dgm:t>
    </dgm:pt>
    <dgm:pt modelId="{2A9E2C99-600A-4399-BDA4-4C6F3E97E435}" type="pres">
      <dgm:prSet presAssocID="{A0FCC9BC-8BF3-47B1-A64F-5ACA93C4C31D}" presName="hierRoot2" presStyleCnt="0">
        <dgm:presLayoutVars>
          <dgm:hierBranch/>
        </dgm:presLayoutVars>
      </dgm:prSet>
      <dgm:spPr/>
    </dgm:pt>
    <dgm:pt modelId="{22DB0382-FB80-47E9-9E12-E220DA5D20B8}" type="pres">
      <dgm:prSet presAssocID="{A0FCC9BC-8BF3-47B1-A64F-5ACA93C4C31D}" presName="rootComposite" presStyleCnt="0"/>
      <dgm:spPr/>
    </dgm:pt>
    <dgm:pt modelId="{474E83ED-5E2C-43CE-8906-43606DD61CB9}" type="pres">
      <dgm:prSet presAssocID="{A0FCC9BC-8BF3-47B1-A64F-5ACA93C4C31D}" presName="rootText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FCA3B53-0711-4E0F-83EB-BFB68AFEF9E4}" type="pres">
      <dgm:prSet presAssocID="{A0FCC9BC-8BF3-47B1-A64F-5ACA93C4C31D}" presName="rootConnector" presStyleLbl="node2" presStyleIdx="2" presStyleCnt="4"/>
      <dgm:spPr/>
      <dgm:t>
        <a:bodyPr/>
        <a:lstStyle/>
        <a:p>
          <a:endParaRPr lang="cs-CZ"/>
        </a:p>
      </dgm:t>
    </dgm:pt>
    <dgm:pt modelId="{B00458A7-F3A9-46F9-A0BE-BA5CB2E37E63}" type="pres">
      <dgm:prSet presAssocID="{A0FCC9BC-8BF3-47B1-A64F-5ACA93C4C31D}" presName="hierChild4" presStyleCnt="0"/>
      <dgm:spPr/>
    </dgm:pt>
    <dgm:pt modelId="{F16ECECB-6F57-4154-A6C8-3135ABC50652}" type="pres">
      <dgm:prSet presAssocID="{A0FCC9BC-8BF3-47B1-A64F-5ACA93C4C31D}" presName="hierChild5" presStyleCnt="0"/>
      <dgm:spPr/>
    </dgm:pt>
    <dgm:pt modelId="{6CE17344-2860-4BE0-8099-F5F0ABB9A8FD}" type="pres">
      <dgm:prSet presAssocID="{24528232-1359-4534-BEE9-E402E422C35A}" presName="Name35" presStyleLbl="parChTrans1D2" presStyleIdx="3" presStyleCnt="4"/>
      <dgm:spPr/>
      <dgm:t>
        <a:bodyPr/>
        <a:lstStyle/>
        <a:p>
          <a:endParaRPr lang="cs-CZ"/>
        </a:p>
      </dgm:t>
    </dgm:pt>
    <dgm:pt modelId="{E2F7D6D6-18D7-45C4-9156-5E01F2456457}" type="pres">
      <dgm:prSet presAssocID="{CD95FA6E-2927-4F3C-882B-BC95029B7AE7}" presName="hierRoot2" presStyleCnt="0">
        <dgm:presLayoutVars>
          <dgm:hierBranch/>
        </dgm:presLayoutVars>
      </dgm:prSet>
      <dgm:spPr/>
    </dgm:pt>
    <dgm:pt modelId="{5651EA37-C2EE-4D12-8313-BBA85554CD39}" type="pres">
      <dgm:prSet presAssocID="{CD95FA6E-2927-4F3C-882B-BC95029B7AE7}" presName="rootComposite" presStyleCnt="0"/>
      <dgm:spPr/>
    </dgm:pt>
    <dgm:pt modelId="{E57CC150-BE7D-47B1-B8B7-7361054320EF}" type="pres">
      <dgm:prSet presAssocID="{CD95FA6E-2927-4F3C-882B-BC95029B7AE7}" presName="rootText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7A08AA0-688F-40FA-A605-C695F5F7590E}" type="pres">
      <dgm:prSet presAssocID="{CD95FA6E-2927-4F3C-882B-BC95029B7AE7}" presName="rootConnector" presStyleLbl="node2" presStyleIdx="3" presStyleCnt="4"/>
      <dgm:spPr/>
      <dgm:t>
        <a:bodyPr/>
        <a:lstStyle/>
        <a:p>
          <a:endParaRPr lang="cs-CZ"/>
        </a:p>
      </dgm:t>
    </dgm:pt>
    <dgm:pt modelId="{89ED1484-FC14-4844-97DD-B81FBB666A93}" type="pres">
      <dgm:prSet presAssocID="{CD95FA6E-2927-4F3C-882B-BC95029B7AE7}" presName="hierChild4" presStyleCnt="0"/>
      <dgm:spPr/>
    </dgm:pt>
    <dgm:pt modelId="{69690519-DF58-4F75-8FD1-69DCD70744B1}" type="pres">
      <dgm:prSet presAssocID="{CD95FA6E-2927-4F3C-882B-BC95029B7AE7}" presName="hierChild5" presStyleCnt="0"/>
      <dgm:spPr/>
    </dgm:pt>
    <dgm:pt modelId="{335808E3-7338-42FA-B3B9-B7B743CBA1D0}" type="pres">
      <dgm:prSet presAssocID="{329B931A-9774-4135-A685-316DD8C7A1D5}" presName="hierChild3" presStyleCnt="0"/>
      <dgm:spPr/>
    </dgm:pt>
  </dgm:ptLst>
  <dgm:cxnLst>
    <dgm:cxn modelId="{CC7A9347-1D97-4CA3-88FC-8CE01CFCB106}" type="presOf" srcId="{45BCF93B-F8FF-476A-B1E7-374D7D409F1B}" destId="{7D92A9E0-C379-48FB-AAC4-273406FDD085}" srcOrd="0" destOrd="0" presId="urn:microsoft.com/office/officeart/2005/8/layout/orgChart1"/>
    <dgm:cxn modelId="{0A8D4624-C4FB-4DD9-83F1-ABFAA37F5EA8}" srcId="{329B931A-9774-4135-A685-316DD8C7A1D5}" destId="{EC25B7EF-D744-4320-9BD6-A837A24C72F9}" srcOrd="0" destOrd="0" parTransId="{57A0F009-DB62-4938-97AE-AE1BE18F9236}" sibTransId="{96F007E7-12DA-4C7B-9084-F6B598E5E515}"/>
    <dgm:cxn modelId="{1D648329-9A9E-4A00-89C5-1DE95A9E11B6}" type="presOf" srcId="{EDF297EF-6214-49DB-930B-ADF14A12C826}" destId="{46A69F9D-BFFF-4A49-938D-4794D8817AB9}" srcOrd="1" destOrd="0" presId="urn:microsoft.com/office/officeart/2005/8/layout/orgChart1"/>
    <dgm:cxn modelId="{53A2BB52-F1BE-465D-BF7B-1714AA6F3871}" type="presOf" srcId="{CD95FA6E-2927-4F3C-882B-BC95029B7AE7}" destId="{27A08AA0-688F-40FA-A605-C695F5F7590E}" srcOrd="1" destOrd="0" presId="urn:microsoft.com/office/officeart/2005/8/layout/orgChart1"/>
    <dgm:cxn modelId="{CD64CE3A-AD8B-47E8-A5BB-B80D909A44EB}" type="presOf" srcId="{A0FCC9BC-8BF3-47B1-A64F-5ACA93C4C31D}" destId="{474E83ED-5E2C-43CE-8906-43606DD61CB9}" srcOrd="0" destOrd="0" presId="urn:microsoft.com/office/officeart/2005/8/layout/orgChart1"/>
    <dgm:cxn modelId="{AA5E31D9-F907-45AA-8475-DE1AE5581A9C}" srcId="{5AC3CD57-FD10-41BE-8967-B29269E1CA52}" destId="{329B931A-9774-4135-A685-316DD8C7A1D5}" srcOrd="0" destOrd="0" parTransId="{CDF14C38-7224-4007-A827-3D303813E79E}" sibTransId="{8FE26C9B-F54C-484D-AEF8-3E1525EDDE37}"/>
    <dgm:cxn modelId="{17EBD9B6-EA14-422C-AE9C-DEAA5313F2C9}" type="presOf" srcId="{24528232-1359-4534-BEE9-E402E422C35A}" destId="{6CE17344-2860-4BE0-8099-F5F0ABB9A8FD}" srcOrd="0" destOrd="0" presId="urn:microsoft.com/office/officeart/2005/8/layout/orgChart1"/>
    <dgm:cxn modelId="{6A5971AE-84F4-4027-B94B-420209AB180A}" type="presOf" srcId="{EDF297EF-6214-49DB-930B-ADF14A12C826}" destId="{688D00BD-4B7F-41CE-A68C-65E0EFF2D2CE}" srcOrd="0" destOrd="0" presId="urn:microsoft.com/office/officeart/2005/8/layout/orgChart1"/>
    <dgm:cxn modelId="{E56208D3-FB94-4DCE-916B-C57007D7E42E}" type="presOf" srcId="{25430DC6-A25D-4DDB-B7C0-77AEF2598F6D}" destId="{ED3B90DA-7AFC-4885-9E00-36ED3472E4E5}" srcOrd="0" destOrd="0" presId="urn:microsoft.com/office/officeart/2005/8/layout/orgChart1"/>
    <dgm:cxn modelId="{C7BEF377-9F4C-43AC-983D-59A6BC91B5F5}" srcId="{329B931A-9774-4135-A685-316DD8C7A1D5}" destId="{A0FCC9BC-8BF3-47B1-A64F-5ACA93C4C31D}" srcOrd="2" destOrd="0" parTransId="{25430DC6-A25D-4DDB-B7C0-77AEF2598F6D}" sibTransId="{D910F85E-A5AE-4FAD-BAD8-D056C5483F40}"/>
    <dgm:cxn modelId="{75D46826-3F14-4B6B-9748-C87AED7FE3FA}" srcId="{329B931A-9774-4135-A685-316DD8C7A1D5}" destId="{CD95FA6E-2927-4F3C-882B-BC95029B7AE7}" srcOrd="3" destOrd="0" parTransId="{24528232-1359-4534-BEE9-E402E422C35A}" sibTransId="{DFFC71E1-57D3-4A3C-A7EE-38B6E0A3213C}"/>
    <dgm:cxn modelId="{5BF786D7-BFCA-4B9C-941D-6DCDC853281A}" type="presOf" srcId="{EC25B7EF-D744-4320-9BD6-A837A24C72F9}" destId="{48ED8778-7142-4EAC-A21E-CB72A2F1E04D}" srcOrd="1" destOrd="0" presId="urn:microsoft.com/office/officeart/2005/8/layout/orgChart1"/>
    <dgm:cxn modelId="{E3BCBA8B-254D-480B-AD55-A67DF7638CA4}" type="presOf" srcId="{57A0F009-DB62-4938-97AE-AE1BE18F9236}" destId="{1922D75C-6E8C-4DD9-82DC-3B312DC91716}" srcOrd="0" destOrd="0" presId="urn:microsoft.com/office/officeart/2005/8/layout/orgChart1"/>
    <dgm:cxn modelId="{1EBC3462-2A80-445B-99EF-83336851B53E}" type="presOf" srcId="{329B931A-9774-4135-A685-316DD8C7A1D5}" destId="{0613D1FA-5068-49A5-A77F-2F8F39725394}" srcOrd="0" destOrd="0" presId="urn:microsoft.com/office/officeart/2005/8/layout/orgChart1"/>
    <dgm:cxn modelId="{16A53C64-8F86-4FF9-B4A0-4273383FB77C}" type="presOf" srcId="{EC25B7EF-D744-4320-9BD6-A837A24C72F9}" destId="{6989697F-C17C-4170-823A-D733D98E59BD}" srcOrd="0" destOrd="0" presId="urn:microsoft.com/office/officeart/2005/8/layout/orgChart1"/>
    <dgm:cxn modelId="{5468BADF-A9BC-428B-8386-C0D1F08EA0BD}" type="presOf" srcId="{329B931A-9774-4135-A685-316DD8C7A1D5}" destId="{D7B5E697-5093-4BAB-AC25-92D0945A9637}" srcOrd="1" destOrd="0" presId="urn:microsoft.com/office/officeart/2005/8/layout/orgChart1"/>
    <dgm:cxn modelId="{7C1DC0CE-21F2-4D2F-AE7D-664DC7975BF4}" type="presOf" srcId="{5AC3CD57-FD10-41BE-8967-B29269E1CA52}" destId="{20130E84-024D-4898-844C-2946268A40E9}" srcOrd="0" destOrd="0" presId="urn:microsoft.com/office/officeart/2005/8/layout/orgChart1"/>
    <dgm:cxn modelId="{CD6447F8-8E69-4A8B-A6A6-0A87AB32DD7C}" type="presOf" srcId="{CD95FA6E-2927-4F3C-882B-BC95029B7AE7}" destId="{E57CC150-BE7D-47B1-B8B7-7361054320EF}" srcOrd="0" destOrd="0" presId="urn:microsoft.com/office/officeart/2005/8/layout/orgChart1"/>
    <dgm:cxn modelId="{CA62A706-1EC2-4F23-9E55-FB00A92C7F81}" srcId="{329B931A-9774-4135-A685-316DD8C7A1D5}" destId="{EDF297EF-6214-49DB-930B-ADF14A12C826}" srcOrd="1" destOrd="0" parTransId="{45BCF93B-F8FF-476A-B1E7-374D7D409F1B}" sibTransId="{841FCE7C-C488-4285-B5EA-044C460A4F90}"/>
    <dgm:cxn modelId="{DC5D652B-4E29-4657-89D6-E51AEB3D61DD}" type="presOf" srcId="{A0FCC9BC-8BF3-47B1-A64F-5ACA93C4C31D}" destId="{CFCA3B53-0711-4E0F-83EB-BFB68AFEF9E4}" srcOrd="1" destOrd="0" presId="urn:microsoft.com/office/officeart/2005/8/layout/orgChart1"/>
    <dgm:cxn modelId="{6C43B365-2EBD-4E9D-8C72-63ED50742CF1}" type="presParOf" srcId="{20130E84-024D-4898-844C-2946268A40E9}" destId="{AD4938B8-B28D-4AC5-97CA-F27A989EC227}" srcOrd="0" destOrd="0" presId="urn:microsoft.com/office/officeart/2005/8/layout/orgChart1"/>
    <dgm:cxn modelId="{A3B0383B-6074-4C62-A6F7-44773C0F3B28}" type="presParOf" srcId="{AD4938B8-B28D-4AC5-97CA-F27A989EC227}" destId="{4E308F1D-AE03-4148-A599-2F5CC195E035}" srcOrd="0" destOrd="0" presId="urn:microsoft.com/office/officeart/2005/8/layout/orgChart1"/>
    <dgm:cxn modelId="{431E09C2-4C0D-42DE-BC9A-A2FE4DF8CA4C}" type="presParOf" srcId="{4E308F1D-AE03-4148-A599-2F5CC195E035}" destId="{0613D1FA-5068-49A5-A77F-2F8F39725394}" srcOrd="0" destOrd="0" presId="urn:microsoft.com/office/officeart/2005/8/layout/orgChart1"/>
    <dgm:cxn modelId="{24245EE7-0512-4BDA-966F-2F15929CC939}" type="presParOf" srcId="{4E308F1D-AE03-4148-A599-2F5CC195E035}" destId="{D7B5E697-5093-4BAB-AC25-92D0945A9637}" srcOrd="1" destOrd="0" presId="urn:microsoft.com/office/officeart/2005/8/layout/orgChart1"/>
    <dgm:cxn modelId="{2548063E-40D7-4ECE-8459-C5F1EEA1236D}" type="presParOf" srcId="{AD4938B8-B28D-4AC5-97CA-F27A989EC227}" destId="{F04A207B-B1A2-44DE-8159-9335F16C5D8D}" srcOrd="1" destOrd="0" presId="urn:microsoft.com/office/officeart/2005/8/layout/orgChart1"/>
    <dgm:cxn modelId="{63D2917C-E133-47AC-BF1A-D49D90163AF1}" type="presParOf" srcId="{F04A207B-B1A2-44DE-8159-9335F16C5D8D}" destId="{1922D75C-6E8C-4DD9-82DC-3B312DC91716}" srcOrd="0" destOrd="0" presId="urn:microsoft.com/office/officeart/2005/8/layout/orgChart1"/>
    <dgm:cxn modelId="{423E8AB8-4BC0-4E12-A2AF-1902025DDF7A}" type="presParOf" srcId="{F04A207B-B1A2-44DE-8159-9335F16C5D8D}" destId="{B70856A2-7847-40B4-90A8-A8D2BF71817F}" srcOrd="1" destOrd="0" presId="urn:microsoft.com/office/officeart/2005/8/layout/orgChart1"/>
    <dgm:cxn modelId="{45C06F30-6FAF-4C14-8364-B88C9A5897FE}" type="presParOf" srcId="{B70856A2-7847-40B4-90A8-A8D2BF71817F}" destId="{748F4BD6-09B8-43C0-8F28-5461BA4A9122}" srcOrd="0" destOrd="0" presId="urn:microsoft.com/office/officeart/2005/8/layout/orgChart1"/>
    <dgm:cxn modelId="{157F5421-6BA7-4927-AEA5-DC41DF9AFD08}" type="presParOf" srcId="{748F4BD6-09B8-43C0-8F28-5461BA4A9122}" destId="{6989697F-C17C-4170-823A-D733D98E59BD}" srcOrd="0" destOrd="0" presId="urn:microsoft.com/office/officeart/2005/8/layout/orgChart1"/>
    <dgm:cxn modelId="{A5C06436-3DC9-4ED6-8829-73890E56382A}" type="presParOf" srcId="{748F4BD6-09B8-43C0-8F28-5461BA4A9122}" destId="{48ED8778-7142-4EAC-A21E-CB72A2F1E04D}" srcOrd="1" destOrd="0" presId="urn:microsoft.com/office/officeart/2005/8/layout/orgChart1"/>
    <dgm:cxn modelId="{3091DE42-6BCB-4061-A63E-26A9FD33017D}" type="presParOf" srcId="{B70856A2-7847-40B4-90A8-A8D2BF71817F}" destId="{9C8DFBFB-C65E-4838-BE17-F2ACC9CE8568}" srcOrd="1" destOrd="0" presId="urn:microsoft.com/office/officeart/2005/8/layout/orgChart1"/>
    <dgm:cxn modelId="{196EF4FF-7A55-4331-943F-9DEB8FC16B4B}" type="presParOf" srcId="{B70856A2-7847-40B4-90A8-A8D2BF71817F}" destId="{CD94F46A-E7E0-4D8B-9D13-EA3A62018348}" srcOrd="2" destOrd="0" presId="urn:microsoft.com/office/officeart/2005/8/layout/orgChart1"/>
    <dgm:cxn modelId="{7D818659-59C0-4AFF-AD5D-4EE25712F324}" type="presParOf" srcId="{F04A207B-B1A2-44DE-8159-9335F16C5D8D}" destId="{7D92A9E0-C379-48FB-AAC4-273406FDD085}" srcOrd="2" destOrd="0" presId="urn:microsoft.com/office/officeart/2005/8/layout/orgChart1"/>
    <dgm:cxn modelId="{D88E7A7A-7126-42A6-9A70-7D9857165958}" type="presParOf" srcId="{F04A207B-B1A2-44DE-8159-9335F16C5D8D}" destId="{78C0129D-0772-473B-8D84-DEF5EAC0851D}" srcOrd="3" destOrd="0" presId="urn:microsoft.com/office/officeart/2005/8/layout/orgChart1"/>
    <dgm:cxn modelId="{F265EF44-1FF0-425B-8AE3-85C258D204C1}" type="presParOf" srcId="{78C0129D-0772-473B-8D84-DEF5EAC0851D}" destId="{22B7CC35-04CC-4ECE-AA33-160083989E3B}" srcOrd="0" destOrd="0" presId="urn:microsoft.com/office/officeart/2005/8/layout/orgChart1"/>
    <dgm:cxn modelId="{C0554173-F9D6-4D87-9868-3A26D00C09B2}" type="presParOf" srcId="{22B7CC35-04CC-4ECE-AA33-160083989E3B}" destId="{688D00BD-4B7F-41CE-A68C-65E0EFF2D2CE}" srcOrd="0" destOrd="0" presId="urn:microsoft.com/office/officeart/2005/8/layout/orgChart1"/>
    <dgm:cxn modelId="{95529F02-7415-4796-B305-10F2BA357399}" type="presParOf" srcId="{22B7CC35-04CC-4ECE-AA33-160083989E3B}" destId="{46A69F9D-BFFF-4A49-938D-4794D8817AB9}" srcOrd="1" destOrd="0" presId="urn:microsoft.com/office/officeart/2005/8/layout/orgChart1"/>
    <dgm:cxn modelId="{A091EFAF-8AAE-43C9-B974-11BC90EC7C7C}" type="presParOf" srcId="{78C0129D-0772-473B-8D84-DEF5EAC0851D}" destId="{7395341B-CA68-485E-98B9-83163801E4C0}" srcOrd="1" destOrd="0" presId="urn:microsoft.com/office/officeart/2005/8/layout/orgChart1"/>
    <dgm:cxn modelId="{11712273-A073-4DF3-82FB-ABD1B0681117}" type="presParOf" srcId="{78C0129D-0772-473B-8D84-DEF5EAC0851D}" destId="{11ABAEE0-4C09-4E9C-997F-265F356D2ED8}" srcOrd="2" destOrd="0" presId="urn:microsoft.com/office/officeart/2005/8/layout/orgChart1"/>
    <dgm:cxn modelId="{B714FC04-6C22-4AD3-88CA-918FBD5C1B0B}" type="presParOf" srcId="{F04A207B-B1A2-44DE-8159-9335F16C5D8D}" destId="{ED3B90DA-7AFC-4885-9E00-36ED3472E4E5}" srcOrd="4" destOrd="0" presId="urn:microsoft.com/office/officeart/2005/8/layout/orgChart1"/>
    <dgm:cxn modelId="{A95A0E88-ADB7-45AD-9D59-8BBA296CDB21}" type="presParOf" srcId="{F04A207B-B1A2-44DE-8159-9335F16C5D8D}" destId="{2A9E2C99-600A-4399-BDA4-4C6F3E97E435}" srcOrd="5" destOrd="0" presId="urn:microsoft.com/office/officeart/2005/8/layout/orgChart1"/>
    <dgm:cxn modelId="{C1C88FB9-9860-4CAB-8C4D-092C0AA0478B}" type="presParOf" srcId="{2A9E2C99-600A-4399-BDA4-4C6F3E97E435}" destId="{22DB0382-FB80-47E9-9E12-E220DA5D20B8}" srcOrd="0" destOrd="0" presId="urn:microsoft.com/office/officeart/2005/8/layout/orgChart1"/>
    <dgm:cxn modelId="{FB0DA839-AC15-4B03-A769-3DE9C6EEA05B}" type="presParOf" srcId="{22DB0382-FB80-47E9-9E12-E220DA5D20B8}" destId="{474E83ED-5E2C-43CE-8906-43606DD61CB9}" srcOrd="0" destOrd="0" presId="urn:microsoft.com/office/officeart/2005/8/layout/orgChart1"/>
    <dgm:cxn modelId="{555118D3-AE3B-4243-9209-348CF3C0F3C2}" type="presParOf" srcId="{22DB0382-FB80-47E9-9E12-E220DA5D20B8}" destId="{CFCA3B53-0711-4E0F-83EB-BFB68AFEF9E4}" srcOrd="1" destOrd="0" presId="urn:microsoft.com/office/officeart/2005/8/layout/orgChart1"/>
    <dgm:cxn modelId="{A6C0BBF0-C17D-41B1-8BD5-3ACEB448CB48}" type="presParOf" srcId="{2A9E2C99-600A-4399-BDA4-4C6F3E97E435}" destId="{B00458A7-F3A9-46F9-A0BE-BA5CB2E37E63}" srcOrd="1" destOrd="0" presId="urn:microsoft.com/office/officeart/2005/8/layout/orgChart1"/>
    <dgm:cxn modelId="{6BF10F32-D9B8-4CD9-A256-57F86B8BF196}" type="presParOf" srcId="{2A9E2C99-600A-4399-BDA4-4C6F3E97E435}" destId="{F16ECECB-6F57-4154-A6C8-3135ABC50652}" srcOrd="2" destOrd="0" presId="urn:microsoft.com/office/officeart/2005/8/layout/orgChart1"/>
    <dgm:cxn modelId="{6DA3AF20-D9B2-457C-A482-6CAA06F25F24}" type="presParOf" srcId="{F04A207B-B1A2-44DE-8159-9335F16C5D8D}" destId="{6CE17344-2860-4BE0-8099-F5F0ABB9A8FD}" srcOrd="6" destOrd="0" presId="urn:microsoft.com/office/officeart/2005/8/layout/orgChart1"/>
    <dgm:cxn modelId="{414A070F-7F5F-4596-A87B-C0413AB29F02}" type="presParOf" srcId="{F04A207B-B1A2-44DE-8159-9335F16C5D8D}" destId="{E2F7D6D6-18D7-45C4-9156-5E01F2456457}" srcOrd="7" destOrd="0" presId="urn:microsoft.com/office/officeart/2005/8/layout/orgChart1"/>
    <dgm:cxn modelId="{678E2F20-5175-474E-B4C4-234896B1E00F}" type="presParOf" srcId="{E2F7D6D6-18D7-45C4-9156-5E01F2456457}" destId="{5651EA37-C2EE-4D12-8313-BBA85554CD39}" srcOrd="0" destOrd="0" presId="urn:microsoft.com/office/officeart/2005/8/layout/orgChart1"/>
    <dgm:cxn modelId="{22E6DD55-3CC1-4656-AC34-60431D4AEBEB}" type="presParOf" srcId="{5651EA37-C2EE-4D12-8313-BBA85554CD39}" destId="{E57CC150-BE7D-47B1-B8B7-7361054320EF}" srcOrd="0" destOrd="0" presId="urn:microsoft.com/office/officeart/2005/8/layout/orgChart1"/>
    <dgm:cxn modelId="{16C0A49C-2FFB-4347-BFF1-0E53BC94570E}" type="presParOf" srcId="{5651EA37-C2EE-4D12-8313-BBA85554CD39}" destId="{27A08AA0-688F-40FA-A605-C695F5F7590E}" srcOrd="1" destOrd="0" presId="urn:microsoft.com/office/officeart/2005/8/layout/orgChart1"/>
    <dgm:cxn modelId="{031EFF75-F48D-4EEE-9910-AF52D43A0818}" type="presParOf" srcId="{E2F7D6D6-18D7-45C4-9156-5E01F2456457}" destId="{89ED1484-FC14-4844-97DD-B81FBB666A93}" srcOrd="1" destOrd="0" presId="urn:microsoft.com/office/officeart/2005/8/layout/orgChart1"/>
    <dgm:cxn modelId="{5C2A429D-9BC4-4E39-AE5F-19BC6B448BFC}" type="presParOf" srcId="{E2F7D6D6-18D7-45C4-9156-5E01F2456457}" destId="{69690519-DF58-4F75-8FD1-69DCD70744B1}" srcOrd="2" destOrd="0" presId="urn:microsoft.com/office/officeart/2005/8/layout/orgChart1"/>
    <dgm:cxn modelId="{A5D4022F-2510-4755-9189-75F477684BFC}" type="presParOf" srcId="{AD4938B8-B28D-4AC5-97CA-F27A989EC227}" destId="{335808E3-7338-42FA-B3B9-B7B743CBA1D0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8F037A7-6F42-49F0-B153-92AFE6D92A59}" type="doc">
      <dgm:prSet loTypeId="urn:microsoft.com/office/officeart/2005/8/layout/orgChart1" loCatId="hierarchy" qsTypeId="urn:microsoft.com/office/officeart/2005/8/quickstyle/3d2" qsCatId="3D" csTypeId="urn:microsoft.com/office/officeart/2005/8/colors/accent1_2" csCatId="accent1" phldr="1"/>
      <dgm:spPr/>
    </dgm:pt>
    <dgm:pt modelId="{D9A829A2-BF79-4C6F-A34E-6A742114FBC5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/>
              <a:effectLst/>
              <a:latin typeface="Arial" charset="0"/>
            </a:rPr>
            <a:t>OKRASNÉ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/>
              <a:effectLst/>
              <a:latin typeface="Arial" charset="0"/>
            </a:rPr>
            <a:t>ROSTLINY</a:t>
          </a:r>
        </a:p>
      </dgm:t>
    </dgm:pt>
    <dgm:pt modelId="{CBC030C9-6646-4518-A86C-D528720333ED}" type="parTrans" cxnId="{7D472F9A-D9AF-4A11-81BC-B7E0964E9EFA}">
      <dgm:prSet/>
      <dgm:spPr/>
      <dgm:t>
        <a:bodyPr/>
        <a:lstStyle/>
        <a:p>
          <a:endParaRPr lang="cs-CZ"/>
        </a:p>
      </dgm:t>
    </dgm:pt>
    <dgm:pt modelId="{0F42AC5F-C744-47E4-A94A-5BC4C803CBFC}" type="sibTrans" cxnId="{7D472F9A-D9AF-4A11-81BC-B7E0964E9EFA}">
      <dgm:prSet/>
      <dgm:spPr/>
      <dgm:t>
        <a:bodyPr/>
        <a:lstStyle/>
        <a:p>
          <a:endParaRPr lang="cs-CZ"/>
        </a:p>
      </dgm:t>
    </dgm:pt>
    <dgm:pt modelId="{CA286725-E63D-41A1-8185-4CB78A03AEF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HRACHOR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 LUČNÍ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36C2E849-F130-4E4D-B6C3-0595C0A3D888}" type="parTrans" cxnId="{86E92D25-DDBF-4781-A1E0-FDEA05675AFA}">
      <dgm:prSet/>
      <dgm:spPr/>
      <dgm:t>
        <a:bodyPr/>
        <a:lstStyle/>
        <a:p>
          <a:endParaRPr lang="cs-CZ"/>
        </a:p>
      </dgm:t>
    </dgm:pt>
    <dgm:pt modelId="{AF31358D-1182-4AB3-816E-CD266E34AA65}" type="sibTrans" cxnId="{86E92D25-DDBF-4781-A1E0-FDEA05675AFA}">
      <dgm:prSet/>
      <dgm:spPr/>
      <dgm:t>
        <a:bodyPr/>
        <a:lstStyle/>
        <a:p>
          <a:endParaRPr lang="cs-CZ"/>
        </a:p>
      </dgm:t>
    </dgm:pt>
    <dgm:pt modelId="{E97E38F3-1ACA-494E-94EA-223AA55CF06C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ČIČORKA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PESTRÁ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12FE1B82-F2A3-429B-8788-FBD9388831FE}" type="parTrans" cxnId="{7DE3FD43-5D96-4EF9-A15C-DDFEC5F392BE}">
      <dgm:prSet/>
      <dgm:spPr/>
      <dgm:t>
        <a:bodyPr/>
        <a:lstStyle/>
        <a:p>
          <a:endParaRPr lang="cs-CZ"/>
        </a:p>
      </dgm:t>
    </dgm:pt>
    <dgm:pt modelId="{9D34A49D-2726-4FA0-B2CE-8A87DB001E8C}" type="sibTrans" cxnId="{7DE3FD43-5D96-4EF9-A15C-DDFEC5F392BE}">
      <dgm:prSet/>
      <dgm:spPr/>
      <dgm:t>
        <a:bodyPr/>
        <a:lstStyle/>
        <a:p>
          <a:endParaRPr lang="cs-CZ"/>
        </a:p>
      </dgm:t>
    </dgm:pt>
    <dgm:pt modelId="{3AA9201B-556B-4640-9F29-DBD1C0250CD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ŠTÍROVNÍK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RŮŽKATÝ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BA16375E-D992-42F9-AD50-7E4B0CD603C3}" type="parTrans" cxnId="{3512C24A-765A-42E9-84D4-E22454817EBC}">
      <dgm:prSet/>
      <dgm:spPr/>
      <dgm:t>
        <a:bodyPr/>
        <a:lstStyle/>
        <a:p>
          <a:endParaRPr lang="cs-CZ"/>
        </a:p>
      </dgm:t>
    </dgm:pt>
    <dgm:pt modelId="{0EDC4AD2-1B97-4904-96CC-EA37B761507F}" type="sibTrans" cxnId="{3512C24A-765A-42E9-84D4-E22454817EBC}">
      <dgm:prSet/>
      <dgm:spPr/>
      <dgm:t>
        <a:bodyPr/>
        <a:lstStyle/>
        <a:p>
          <a:endParaRPr lang="cs-CZ"/>
        </a:p>
      </dgm:t>
    </dgm:pt>
    <dgm:pt modelId="{3C27F08A-2F2C-45D2-9191-301050B7AC6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JEHLICE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smtClean="0">
              <a:ln/>
              <a:effectLst/>
              <a:latin typeface="Arial" charset="0"/>
            </a:rPr>
            <a:t>TRNITÁ</a:t>
          </a:r>
          <a:endParaRPr kumimoji="0" lang="cs-CZ" b="0" i="0" u="none" strike="noStrike" cap="none" normalizeH="0" baseline="0" dirty="0" smtClean="0">
            <a:ln/>
            <a:effectLst/>
            <a:latin typeface="Arial" charset="0"/>
          </a:endParaRPr>
        </a:p>
      </dgm:t>
    </dgm:pt>
    <dgm:pt modelId="{7740C04C-85C2-43E5-9982-A5B31D148A4C}" type="parTrans" cxnId="{CA2B29DC-5C90-416E-B944-13348F5D39EA}">
      <dgm:prSet/>
      <dgm:spPr/>
      <dgm:t>
        <a:bodyPr/>
        <a:lstStyle/>
        <a:p>
          <a:endParaRPr lang="cs-CZ"/>
        </a:p>
      </dgm:t>
    </dgm:pt>
    <dgm:pt modelId="{3204D6DB-F098-4511-A725-327270CC904C}" type="sibTrans" cxnId="{CA2B29DC-5C90-416E-B944-13348F5D39EA}">
      <dgm:prSet/>
      <dgm:spPr/>
      <dgm:t>
        <a:bodyPr/>
        <a:lstStyle/>
        <a:p>
          <a:endParaRPr lang="cs-CZ"/>
        </a:p>
      </dgm:t>
    </dgm:pt>
    <dgm:pt modelId="{78B1E1F9-EA91-430C-932D-6E39AF039969}" type="pres">
      <dgm:prSet presAssocID="{A8F037A7-6F42-49F0-B153-92AFE6D92A5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46F4CF9-F213-4B80-BBA4-9D9FB70073EA}" type="pres">
      <dgm:prSet presAssocID="{D9A829A2-BF79-4C6F-A34E-6A742114FBC5}" presName="hierRoot1" presStyleCnt="0">
        <dgm:presLayoutVars>
          <dgm:hierBranch/>
        </dgm:presLayoutVars>
      </dgm:prSet>
      <dgm:spPr/>
    </dgm:pt>
    <dgm:pt modelId="{62E33713-7930-4C9C-A390-A0C412CE5FD3}" type="pres">
      <dgm:prSet presAssocID="{D9A829A2-BF79-4C6F-A34E-6A742114FBC5}" presName="rootComposite1" presStyleCnt="0"/>
      <dgm:spPr/>
    </dgm:pt>
    <dgm:pt modelId="{132177D6-4A28-45C2-BDF2-164B544EC7D0}" type="pres">
      <dgm:prSet presAssocID="{D9A829A2-BF79-4C6F-A34E-6A742114FBC5}" presName="rootText1" presStyleLbl="node0" presStyleIdx="0" presStyleCnt="1" custScaleX="149892" custScaleY="174074" custLinFactY="-34503" custLinFactNeighborX="-410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EA9FC05-3C25-4F51-A058-9BF9B3A1F663}" type="pres">
      <dgm:prSet presAssocID="{D9A829A2-BF79-4C6F-A34E-6A742114FBC5}" presName="rootConnector1" presStyleLbl="node1" presStyleIdx="0" presStyleCnt="0"/>
      <dgm:spPr/>
      <dgm:t>
        <a:bodyPr/>
        <a:lstStyle/>
        <a:p>
          <a:endParaRPr lang="cs-CZ"/>
        </a:p>
      </dgm:t>
    </dgm:pt>
    <dgm:pt modelId="{CA9220FD-E349-4B72-9192-146E3C3196B8}" type="pres">
      <dgm:prSet presAssocID="{D9A829A2-BF79-4C6F-A34E-6A742114FBC5}" presName="hierChild2" presStyleCnt="0"/>
      <dgm:spPr/>
    </dgm:pt>
    <dgm:pt modelId="{A4D75D70-E748-40F3-BE66-88B7AA7204CA}" type="pres">
      <dgm:prSet presAssocID="{36C2E849-F130-4E4D-B6C3-0595C0A3D888}" presName="Name35" presStyleLbl="parChTrans1D2" presStyleIdx="0" presStyleCnt="4"/>
      <dgm:spPr/>
      <dgm:t>
        <a:bodyPr/>
        <a:lstStyle/>
        <a:p>
          <a:endParaRPr lang="cs-CZ"/>
        </a:p>
      </dgm:t>
    </dgm:pt>
    <dgm:pt modelId="{A5BCCBFD-3E21-419C-A1E3-87FC23BC852C}" type="pres">
      <dgm:prSet presAssocID="{CA286725-E63D-41A1-8185-4CB78A03AEFE}" presName="hierRoot2" presStyleCnt="0">
        <dgm:presLayoutVars>
          <dgm:hierBranch/>
        </dgm:presLayoutVars>
      </dgm:prSet>
      <dgm:spPr/>
    </dgm:pt>
    <dgm:pt modelId="{84E04CDF-1BEA-4193-80D6-5B6B8D8436F5}" type="pres">
      <dgm:prSet presAssocID="{CA286725-E63D-41A1-8185-4CB78A03AEFE}" presName="rootComposite" presStyleCnt="0"/>
      <dgm:spPr/>
    </dgm:pt>
    <dgm:pt modelId="{BF1FD6D2-DE06-4F0D-881B-E92904ED192B}" type="pres">
      <dgm:prSet presAssocID="{CA286725-E63D-41A1-8185-4CB78A03AEFE}" presName="rootText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A75E6F3-8175-43F5-AEA5-0DABD621E441}" type="pres">
      <dgm:prSet presAssocID="{CA286725-E63D-41A1-8185-4CB78A03AEFE}" presName="rootConnector" presStyleLbl="node2" presStyleIdx="0" presStyleCnt="4"/>
      <dgm:spPr/>
      <dgm:t>
        <a:bodyPr/>
        <a:lstStyle/>
        <a:p>
          <a:endParaRPr lang="cs-CZ"/>
        </a:p>
      </dgm:t>
    </dgm:pt>
    <dgm:pt modelId="{DB3437AB-FB32-401C-BDC8-932E089477E3}" type="pres">
      <dgm:prSet presAssocID="{CA286725-E63D-41A1-8185-4CB78A03AEFE}" presName="hierChild4" presStyleCnt="0"/>
      <dgm:spPr/>
    </dgm:pt>
    <dgm:pt modelId="{4C21DBB9-0F8C-42AE-9C05-6F842C6F4EDC}" type="pres">
      <dgm:prSet presAssocID="{CA286725-E63D-41A1-8185-4CB78A03AEFE}" presName="hierChild5" presStyleCnt="0"/>
      <dgm:spPr/>
    </dgm:pt>
    <dgm:pt modelId="{8DAB73C8-54F9-4341-9AC2-0A401CA30101}" type="pres">
      <dgm:prSet presAssocID="{12FE1B82-F2A3-429B-8788-FBD9388831FE}" presName="Name35" presStyleLbl="parChTrans1D2" presStyleIdx="1" presStyleCnt="4"/>
      <dgm:spPr/>
      <dgm:t>
        <a:bodyPr/>
        <a:lstStyle/>
        <a:p>
          <a:endParaRPr lang="cs-CZ"/>
        </a:p>
      </dgm:t>
    </dgm:pt>
    <dgm:pt modelId="{2959CAA2-D3AA-4BC8-9B9F-2B6FDB0E49F7}" type="pres">
      <dgm:prSet presAssocID="{E97E38F3-1ACA-494E-94EA-223AA55CF06C}" presName="hierRoot2" presStyleCnt="0">
        <dgm:presLayoutVars>
          <dgm:hierBranch/>
        </dgm:presLayoutVars>
      </dgm:prSet>
      <dgm:spPr/>
    </dgm:pt>
    <dgm:pt modelId="{113A459B-457F-4FF8-8284-925AD55F5CAD}" type="pres">
      <dgm:prSet presAssocID="{E97E38F3-1ACA-494E-94EA-223AA55CF06C}" presName="rootComposite" presStyleCnt="0"/>
      <dgm:spPr/>
    </dgm:pt>
    <dgm:pt modelId="{3F2E9C5B-E42C-458F-B8E8-22AB929C8D6C}" type="pres">
      <dgm:prSet presAssocID="{E97E38F3-1ACA-494E-94EA-223AA55CF06C}" presName="rootText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B735EA3-4375-45F3-B5A3-E9EB6E208C1F}" type="pres">
      <dgm:prSet presAssocID="{E97E38F3-1ACA-494E-94EA-223AA55CF06C}" presName="rootConnector" presStyleLbl="node2" presStyleIdx="1" presStyleCnt="4"/>
      <dgm:spPr/>
      <dgm:t>
        <a:bodyPr/>
        <a:lstStyle/>
        <a:p>
          <a:endParaRPr lang="cs-CZ"/>
        </a:p>
      </dgm:t>
    </dgm:pt>
    <dgm:pt modelId="{1D322E72-86AD-41E1-AAA7-844B7D1F30C0}" type="pres">
      <dgm:prSet presAssocID="{E97E38F3-1ACA-494E-94EA-223AA55CF06C}" presName="hierChild4" presStyleCnt="0"/>
      <dgm:spPr/>
    </dgm:pt>
    <dgm:pt modelId="{4AB0F525-D45B-4E05-B665-698A464A23E3}" type="pres">
      <dgm:prSet presAssocID="{E97E38F3-1ACA-494E-94EA-223AA55CF06C}" presName="hierChild5" presStyleCnt="0"/>
      <dgm:spPr/>
    </dgm:pt>
    <dgm:pt modelId="{599A7185-47D4-4E6B-AB12-2DCCC09078CC}" type="pres">
      <dgm:prSet presAssocID="{BA16375E-D992-42F9-AD50-7E4B0CD603C3}" presName="Name35" presStyleLbl="parChTrans1D2" presStyleIdx="2" presStyleCnt="4"/>
      <dgm:spPr/>
      <dgm:t>
        <a:bodyPr/>
        <a:lstStyle/>
        <a:p>
          <a:endParaRPr lang="cs-CZ"/>
        </a:p>
      </dgm:t>
    </dgm:pt>
    <dgm:pt modelId="{84BB25A9-63CA-4C18-AB24-2269C787D5B9}" type="pres">
      <dgm:prSet presAssocID="{3AA9201B-556B-4640-9F29-DBD1C0250CD4}" presName="hierRoot2" presStyleCnt="0">
        <dgm:presLayoutVars>
          <dgm:hierBranch/>
        </dgm:presLayoutVars>
      </dgm:prSet>
      <dgm:spPr/>
    </dgm:pt>
    <dgm:pt modelId="{31E5A17E-0332-417A-AF9C-861697801D7E}" type="pres">
      <dgm:prSet presAssocID="{3AA9201B-556B-4640-9F29-DBD1C0250CD4}" presName="rootComposite" presStyleCnt="0"/>
      <dgm:spPr/>
    </dgm:pt>
    <dgm:pt modelId="{E89DCB7D-B760-4EDD-B5F9-DB1692C39528}" type="pres">
      <dgm:prSet presAssocID="{3AA9201B-556B-4640-9F29-DBD1C0250CD4}" presName="rootText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9E4771D-C6A3-4E75-BFCA-DD13AAD8B724}" type="pres">
      <dgm:prSet presAssocID="{3AA9201B-556B-4640-9F29-DBD1C0250CD4}" presName="rootConnector" presStyleLbl="node2" presStyleIdx="2" presStyleCnt="4"/>
      <dgm:spPr/>
      <dgm:t>
        <a:bodyPr/>
        <a:lstStyle/>
        <a:p>
          <a:endParaRPr lang="cs-CZ"/>
        </a:p>
      </dgm:t>
    </dgm:pt>
    <dgm:pt modelId="{058FB51B-4A01-4E15-8B0C-11F24B661694}" type="pres">
      <dgm:prSet presAssocID="{3AA9201B-556B-4640-9F29-DBD1C0250CD4}" presName="hierChild4" presStyleCnt="0"/>
      <dgm:spPr/>
    </dgm:pt>
    <dgm:pt modelId="{9D964F60-9B46-4D29-97BF-AD589289342B}" type="pres">
      <dgm:prSet presAssocID="{3AA9201B-556B-4640-9F29-DBD1C0250CD4}" presName="hierChild5" presStyleCnt="0"/>
      <dgm:spPr/>
    </dgm:pt>
    <dgm:pt modelId="{52CBAE25-1B66-4F87-9694-3C5E81E66F68}" type="pres">
      <dgm:prSet presAssocID="{7740C04C-85C2-43E5-9982-A5B31D148A4C}" presName="Name35" presStyleLbl="parChTrans1D2" presStyleIdx="3" presStyleCnt="4"/>
      <dgm:spPr/>
      <dgm:t>
        <a:bodyPr/>
        <a:lstStyle/>
        <a:p>
          <a:endParaRPr lang="cs-CZ"/>
        </a:p>
      </dgm:t>
    </dgm:pt>
    <dgm:pt modelId="{BD6D058C-2679-4B7E-ACC6-1437E103406C}" type="pres">
      <dgm:prSet presAssocID="{3C27F08A-2F2C-45D2-9191-301050B7AC6B}" presName="hierRoot2" presStyleCnt="0">
        <dgm:presLayoutVars>
          <dgm:hierBranch/>
        </dgm:presLayoutVars>
      </dgm:prSet>
      <dgm:spPr/>
    </dgm:pt>
    <dgm:pt modelId="{29B07E05-476A-412E-A990-E0A218A05112}" type="pres">
      <dgm:prSet presAssocID="{3C27F08A-2F2C-45D2-9191-301050B7AC6B}" presName="rootComposite" presStyleCnt="0"/>
      <dgm:spPr/>
    </dgm:pt>
    <dgm:pt modelId="{272CCA34-E888-410A-904B-600E37B5A8EC}" type="pres">
      <dgm:prSet presAssocID="{3C27F08A-2F2C-45D2-9191-301050B7AC6B}" presName="rootText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BD54B79-0BB3-418D-A049-7DA1B8F071DC}" type="pres">
      <dgm:prSet presAssocID="{3C27F08A-2F2C-45D2-9191-301050B7AC6B}" presName="rootConnector" presStyleLbl="node2" presStyleIdx="3" presStyleCnt="4"/>
      <dgm:spPr/>
      <dgm:t>
        <a:bodyPr/>
        <a:lstStyle/>
        <a:p>
          <a:endParaRPr lang="cs-CZ"/>
        </a:p>
      </dgm:t>
    </dgm:pt>
    <dgm:pt modelId="{666C3BEB-12E4-46EE-88C9-59BF92BE6FC4}" type="pres">
      <dgm:prSet presAssocID="{3C27F08A-2F2C-45D2-9191-301050B7AC6B}" presName="hierChild4" presStyleCnt="0"/>
      <dgm:spPr/>
    </dgm:pt>
    <dgm:pt modelId="{356DE18E-6014-49E1-81CD-A000F6E925F9}" type="pres">
      <dgm:prSet presAssocID="{3C27F08A-2F2C-45D2-9191-301050B7AC6B}" presName="hierChild5" presStyleCnt="0"/>
      <dgm:spPr/>
    </dgm:pt>
    <dgm:pt modelId="{A9380B97-974E-4F7C-BE9D-995316D95A80}" type="pres">
      <dgm:prSet presAssocID="{D9A829A2-BF79-4C6F-A34E-6A742114FBC5}" presName="hierChild3" presStyleCnt="0"/>
      <dgm:spPr/>
    </dgm:pt>
  </dgm:ptLst>
  <dgm:cxnLst>
    <dgm:cxn modelId="{1B74CDB4-858D-4816-B173-F30FC4A52C79}" type="presOf" srcId="{CA286725-E63D-41A1-8185-4CB78A03AEFE}" destId="{7A75E6F3-8175-43F5-AEA5-0DABD621E441}" srcOrd="1" destOrd="0" presId="urn:microsoft.com/office/officeart/2005/8/layout/orgChart1"/>
    <dgm:cxn modelId="{86E92D25-DDBF-4781-A1E0-FDEA05675AFA}" srcId="{D9A829A2-BF79-4C6F-A34E-6A742114FBC5}" destId="{CA286725-E63D-41A1-8185-4CB78A03AEFE}" srcOrd="0" destOrd="0" parTransId="{36C2E849-F130-4E4D-B6C3-0595C0A3D888}" sibTransId="{AF31358D-1182-4AB3-816E-CD266E34AA65}"/>
    <dgm:cxn modelId="{7DE3FD43-5D96-4EF9-A15C-DDFEC5F392BE}" srcId="{D9A829A2-BF79-4C6F-A34E-6A742114FBC5}" destId="{E97E38F3-1ACA-494E-94EA-223AA55CF06C}" srcOrd="1" destOrd="0" parTransId="{12FE1B82-F2A3-429B-8788-FBD9388831FE}" sibTransId="{9D34A49D-2726-4FA0-B2CE-8A87DB001E8C}"/>
    <dgm:cxn modelId="{7D472F9A-D9AF-4A11-81BC-B7E0964E9EFA}" srcId="{A8F037A7-6F42-49F0-B153-92AFE6D92A59}" destId="{D9A829A2-BF79-4C6F-A34E-6A742114FBC5}" srcOrd="0" destOrd="0" parTransId="{CBC030C9-6646-4518-A86C-D528720333ED}" sibTransId="{0F42AC5F-C744-47E4-A94A-5BC4C803CBFC}"/>
    <dgm:cxn modelId="{B6EAD0FA-3EA3-438F-A82E-4DC3C18D059A}" type="presOf" srcId="{3AA9201B-556B-4640-9F29-DBD1C0250CD4}" destId="{E89DCB7D-B760-4EDD-B5F9-DB1692C39528}" srcOrd="0" destOrd="0" presId="urn:microsoft.com/office/officeart/2005/8/layout/orgChart1"/>
    <dgm:cxn modelId="{92AE3F9B-2E6C-4B57-AC9B-632A81ACED24}" type="presOf" srcId="{D9A829A2-BF79-4C6F-A34E-6A742114FBC5}" destId="{9EA9FC05-3C25-4F51-A058-9BF9B3A1F663}" srcOrd="1" destOrd="0" presId="urn:microsoft.com/office/officeart/2005/8/layout/orgChart1"/>
    <dgm:cxn modelId="{407554D8-DED4-4B08-89A9-55BB37DBC64C}" type="presOf" srcId="{E97E38F3-1ACA-494E-94EA-223AA55CF06C}" destId="{6B735EA3-4375-45F3-B5A3-E9EB6E208C1F}" srcOrd="1" destOrd="0" presId="urn:microsoft.com/office/officeart/2005/8/layout/orgChart1"/>
    <dgm:cxn modelId="{D2250638-DCB5-4C3D-BB72-8F823A2A1C45}" type="presOf" srcId="{BA16375E-D992-42F9-AD50-7E4B0CD603C3}" destId="{599A7185-47D4-4E6B-AB12-2DCCC09078CC}" srcOrd="0" destOrd="0" presId="urn:microsoft.com/office/officeart/2005/8/layout/orgChart1"/>
    <dgm:cxn modelId="{4EC87DE2-13F0-49EB-91BB-BE9F7002787F}" type="presOf" srcId="{3C27F08A-2F2C-45D2-9191-301050B7AC6B}" destId="{CBD54B79-0BB3-418D-A049-7DA1B8F071DC}" srcOrd="1" destOrd="0" presId="urn:microsoft.com/office/officeart/2005/8/layout/orgChart1"/>
    <dgm:cxn modelId="{EFC5E4DF-64E8-4C92-B173-898FCE028628}" type="presOf" srcId="{D9A829A2-BF79-4C6F-A34E-6A742114FBC5}" destId="{132177D6-4A28-45C2-BDF2-164B544EC7D0}" srcOrd="0" destOrd="0" presId="urn:microsoft.com/office/officeart/2005/8/layout/orgChart1"/>
    <dgm:cxn modelId="{F8329782-C1F0-4D03-BEAB-FE2190AFA08A}" type="presOf" srcId="{12FE1B82-F2A3-429B-8788-FBD9388831FE}" destId="{8DAB73C8-54F9-4341-9AC2-0A401CA30101}" srcOrd="0" destOrd="0" presId="urn:microsoft.com/office/officeart/2005/8/layout/orgChart1"/>
    <dgm:cxn modelId="{3512C24A-765A-42E9-84D4-E22454817EBC}" srcId="{D9A829A2-BF79-4C6F-A34E-6A742114FBC5}" destId="{3AA9201B-556B-4640-9F29-DBD1C0250CD4}" srcOrd="2" destOrd="0" parTransId="{BA16375E-D992-42F9-AD50-7E4B0CD603C3}" sibTransId="{0EDC4AD2-1B97-4904-96CC-EA37B761507F}"/>
    <dgm:cxn modelId="{3F54CF60-7D86-425E-8063-31195B9397DC}" type="presOf" srcId="{3AA9201B-556B-4640-9F29-DBD1C0250CD4}" destId="{59E4771D-C6A3-4E75-BFCA-DD13AAD8B724}" srcOrd="1" destOrd="0" presId="urn:microsoft.com/office/officeart/2005/8/layout/orgChart1"/>
    <dgm:cxn modelId="{BB2B9702-4E54-401D-B812-C2EC38F6AFDC}" type="presOf" srcId="{E97E38F3-1ACA-494E-94EA-223AA55CF06C}" destId="{3F2E9C5B-E42C-458F-B8E8-22AB929C8D6C}" srcOrd="0" destOrd="0" presId="urn:microsoft.com/office/officeart/2005/8/layout/orgChart1"/>
    <dgm:cxn modelId="{72C563E6-77E8-4C4F-BA89-83613E59660C}" type="presOf" srcId="{7740C04C-85C2-43E5-9982-A5B31D148A4C}" destId="{52CBAE25-1B66-4F87-9694-3C5E81E66F68}" srcOrd="0" destOrd="0" presId="urn:microsoft.com/office/officeart/2005/8/layout/orgChart1"/>
    <dgm:cxn modelId="{C9C0E9E0-8304-43E3-9303-91E802E0B247}" type="presOf" srcId="{36C2E849-F130-4E4D-B6C3-0595C0A3D888}" destId="{A4D75D70-E748-40F3-BE66-88B7AA7204CA}" srcOrd="0" destOrd="0" presId="urn:microsoft.com/office/officeart/2005/8/layout/orgChart1"/>
    <dgm:cxn modelId="{A1F719C4-647B-48F4-A1E8-CF68E104352D}" type="presOf" srcId="{3C27F08A-2F2C-45D2-9191-301050B7AC6B}" destId="{272CCA34-E888-410A-904B-600E37B5A8EC}" srcOrd="0" destOrd="0" presId="urn:microsoft.com/office/officeart/2005/8/layout/orgChart1"/>
    <dgm:cxn modelId="{E1396C90-D60F-4150-86E5-AC701F502215}" type="presOf" srcId="{CA286725-E63D-41A1-8185-4CB78A03AEFE}" destId="{BF1FD6D2-DE06-4F0D-881B-E92904ED192B}" srcOrd="0" destOrd="0" presId="urn:microsoft.com/office/officeart/2005/8/layout/orgChart1"/>
    <dgm:cxn modelId="{16870C23-0ECC-44E5-B8E7-D22F76239C6C}" type="presOf" srcId="{A8F037A7-6F42-49F0-B153-92AFE6D92A59}" destId="{78B1E1F9-EA91-430C-932D-6E39AF039969}" srcOrd="0" destOrd="0" presId="urn:microsoft.com/office/officeart/2005/8/layout/orgChart1"/>
    <dgm:cxn modelId="{CA2B29DC-5C90-416E-B944-13348F5D39EA}" srcId="{D9A829A2-BF79-4C6F-A34E-6A742114FBC5}" destId="{3C27F08A-2F2C-45D2-9191-301050B7AC6B}" srcOrd="3" destOrd="0" parTransId="{7740C04C-85C2-43E5-9982-A5B31D148A4C}" sibTransId="{3204D6DB-F098-4511-A725-327270CC904C}"/>
    <dgm:cxn modelId="{C8E68F0E-3174-4041-9C48-6924598055A9}" type="presParOf" srcId="{78B1E1F9-EA91-430C-932D-6E39AF039969}" destId="{746F4CF9-F213-4B80-BBA4-9D9FB70073EA}" srcOrd="0" destOrd="0" presId="urn:microsoft.com/office/officeart/2005/8/layout/orgChart1"/>
    <dgm:cxn modelId="{AEEA0A11-B6A6-4E6E-8A75-B95E935D17E3}" type="presParOf" srcId="{746F4CF9-F213-4B80-BBA4-9D9FB70073EA}" destId="{62E33713-7930-4C9C-A390-A0C412CE5FD3}" srcOrd="0" destOrd="0" presId="urn:microsoft.com/office/officeart/2005/8/layout/orgChart1"/>
    <dgm:cxn modelId="{5321EA08-C458-4411-A997-6D3B15E35892}" type="presParOf" srcId="{62E33713-7930-4C9C-A390-A0C412CE5FD3}" destId="{132177D6-4A28-45C2-BDF2-164B544EC7D0}" srcOrd="0" destOrd="0" presId="urn:microsoft.com/office/officeart/2005/8/layout/orgChart1"/>
    <dgm:cxn modelId="{6B07E0B7-CFB1-415D-AF53-12FB2F451374}" type="presParOf" srcId="{62E33713-7930-4C9C-A390-A0C412CE5FD3}" destId="{9EA9FC05-3C25-4F51-A058-9BF9B3A1F663}" srcOrd="1" destOrd="0" presId="urn:microsoft.com/office/officeart/2005/8/layout/orgChart1"/>
    <dgm:cxn modelId="{7CAB5747-6AE8-4471-93B0-E70A0B60D872}" type="presParOf" srcId="{746F4CF9-F213-4B80-BBA4-9D9FB70073EA}" destId="{CA9220FD-E349-4B72-9192-146E3C3196B8}" srcOrd="1" destOrd="0" presId="urn:microsoft.com/office/officeart/2005/8/layout/orgChart1"/>
    <dgm:cxn modelId="{EB50FABB-BC14-4B17-BCDF-DA868F688B53}" type="presParOf" srcId="{CA9220FD-E349-4B72-9192-146E3C3196B8}" destId="{A4D75D70-E748-40F3-BE66-88B7AA7204CA}" srcOrd="0" destOrd="0" presId="urn:microsoft.com/office/officeart/2005/8/layout/orgChart1"/>
    <dgm:cxn modelId="{AD737E84-E519-4AD7-A309-036666FA5B0E}" type="presParOf" srcId="{CA9220FD-E349-4B72-9192-146E3C3196B8}" destId="{A5BCCBFD-3E21-419C-A1E3-87FC23BC852C}" srcOrd="1" destOrd="0" presId="urn:microsoft.com/office/officeart/2005/8/layout/orgChart1"/>
    <dgm:cxn modelId="{5E718652-C067-4F11-91AF-4DC7956A8761}" type="presParOf" srcId="{A5BCCBFD-3E21-419C-A1E3-87FC23BC852C}" destId="{84E04CDF-1BEA-4193-80D6-5B6B8D8436F5}" srcOrd="0" destOrd="0" presId="urn:microsoft.com/office/officeart/2005/8/layout/orgChart1"/>
    <dgm:cxn modelId="{C71CA528-2318-4ECF-AF4E-233087EA8408}" type="presParOf" srcId="{84E04CDF-1BEA-4193-80D6-5B6B8D8436F5}" destId="{BF1FD6D2-DE06-4F0D-881B-E92904ED192B}" srcOrd="0" destOrd="0" presId="urn:microsoft.com/office/officeart/2005/8/layout/orgChart1"/>
    <dgm:cxn modelId="{C82D17AA-434F-46E9-AA3F-4860C60FAAF5}" type="presParOf" srcId="{84E04CDF-1BEA-4193-80D6-5B6B8D8436F5}" destId="{7A75E6F3-8175-43F5-AEA5-0DABD621E441}" srcOrd="1" destOrd="0" presId="urn:microsoft.com/office/officeart/2005/8/layout/orgChart1"/>
    <dgm:cxn modelId="{6962FBC7-FF7E-40A6-B9CF-705830D5D353}" type="presParOf" srcId="{A5BCCBFD-3E21-419C-A1E3-87FC23BC852C}" destId="{DB3437AB-FB32-401C-BDC8-932E089477E3}" srcOrd="1" destOrd="0" presId="urn:microsoft.com/office/officeart/2005/8/layout/orgChart1"/>
    <dgm:cxn modelId="{78A77254-8DB8-4C2A-B8AE-4623BAFFE049}" type="presParOf" srcId="{A5BCCBFD-3E21-419C-A1E3-87FC23BC852C}" destId="{4C21DBB9-0F8C-42AE-9C05-6F842C6F4EDC}" srcOrd="2" destOrd="0" presId="urn:microsoft.com/office/officeart/2005/8/layout/orgChart1"/>
    <dgm:cxn modelId="{DC4E1B40-19CF-4D00-8676-3B06937F10A6}" type="presParOf" srcId="{CA9220FD-E349-4B72-9192-146E3C3196B8}" destId="{8DAB73C8-54F9-4341-9AC2-0A401CA30101}" srcOrd="2" destOrd="0" presId="urn:microsoft.com/office/officeart/2005/8/layout/orgChart1"/>
    <dgm:cxn modelId="{2B1D4A84-2414-4D75-9DE8-9144C673E0B1}" type="presParOf" srcId="{CA9220FD-E349-4B72-9192-146E3C3196B8}" destId="{2959CAA2-D3AA-4BC8-9B9F-2B6FDB0E49F7}" srcOrd="3" destOrd="0" presId="urn:microsoft.com/office/officeart/2005/8/layout/orgChart1"/>
    <dgm:cxn modelId="{87925118-A7E1-4070-88A8-073B08AAB6FD}" type="presParOf" srcId="{2959CAA2-D3AA-4BC8-9B9F-2B6FDB0E49F7}" destId="{113A459B-457F-4FF8-8284-925AD55F5CAD}" srcOrd="0" destOrd="0" presId="urn:microsoft.com/office/officeart/2005/8/layout/orgChart1"/>
    <dgm:cxn modelId="{E82BD75A-C5D1-43D0-BCA9-D1A5DEB3E8A0}" type="presParOf" srcId="{113A459B-457F-4FF8-8284-925AD55F5CAD}" destId="{3F2E9C5B-E42C-458F-B8E8-22AB929C8D6C}" srcOrd="0" destOrd="0" presId="urn:microsoft.com/office/officeart/2005/8/layout/orgChart1"/>
    <dgm:cxn modelId="{8E498386-B00B-4157-A4BB-9E2A3BE9B212}" type="presParOf" srcId="{113A459B-457F-4FF8-8284-925AD55F5CAD}" destId="{6B735EA3-4375-45F3-B5A3-E9EB6E208C1F}" srcOrd="1" destOrd="0" presId="urn:microsoft.com/office/officeart/2005/8/layout/orgChart1"/>
    <dgm:cxn modelId="{15BCB65C-A1AC-4840-81FA-A8744DE65C36}" type="presParOf" srcId="{2959CAA2-D3AA-4BC8-9B9F-2B6FDB0E49F7}" destId="{1D322E72-86AD-41E1-AAA7-844B7D1F30C0}" srcOrd="1" destOrd="0" presId="urn:microsoft.com/office/officeart/2005/8/layout/orgChart1"/>
    <dgm:cxn modelId="{F401BB1F-29A2-48F4-8D1B-85A44D238BA3}" type="presParOf" srcId="{2959CAA2-D3AA-4BC8-9B9F-2B6FDB0E49F7}" destId="{4AB0F525-D45B-4E05-B665-698A464A23E3}" srcOrd="2" destOrd="0" presId="urn:microsoft.com/office/officeart/2005/8/layout/orgChart1"/>
    <dgm:cxn modelId="{8D814FD7-47E7-4601-994C-648828FA5332}" type="presParOf" srcId="{CA9220FD-E349-4B72-9192-146E3C3196B8}" destId="{599A7185-47D4-4E6B-AB12-2DCCC09078CC}" srcOrd="4" destOrd="0" presId="urn:microsoft.com/office/officeart/2005/8/layout/orgChart1"/>
    <dgm:cxn modelId="{8499424D-152D-4CFF-8687-8C1166C28321}" type="presParOf" srcId="{CA9220FD-E349-4B72-9192-146E3C3196B8}" destId="{84BB25A9-63CA-4C18-AB24-2269C787D5B9}" srcOrd="5" destOrd="0" presId="urn:microsoft.com/office/officeart/2005/8/layout/orgChart1"/>
    <dgm:cxn modelId="{BC322A48-6B5D-4194-AE7B-582DF6A0036F}" type="presParOf" srcId="{84BB25A9-63CA-4C18-AB24-2269C787D5B9}" destId="{31E5A17E-0332-417A-AF9C-861697801D7E}" srcOrd="0" destOrd="0" presId="urn:microsoft.com/office/officeart/2005/8/layout/orgChart1"/>
    <dgm:cxn modelId="{8802D4BB-80DB-41FA-8D97-74FD359F60A3}" type="presParOf" srcId="{31E5A17E-0332-417A-AF9C-861697801D7E}" destId="{E89DCB7D-B760-4EDD-B5F9-DB1692C39528}" srcOrd="0" destOrd="0" presId="urn:microsoft.com/office/officeart/2005/8/layout/orgChart1"/>
    <dgm:cxn modelId="{5C280B56-5E1F-4CC7-9D7E-11B389D8583A}" type="presParOf" srcId="{31E5A17E-0332-417A-AF9C-861697801D7E}" destId="{59E4771D-C6A3-4E75-BFCA-DD13AAD8B724}" srcOrd="1" destOrd="0" presId="urn:microsoft.com/office/officeart/2005/8/layout/orgChart1"/>
    <dgm:cxn modelId="{EAD10DAA-EA49-49D0-86EF-5300C685B2FE}" type="presParOf" srcId="{84BB25A9-63CA-4C18-AB24-2269C787D5B9}" destId="{058FB51B-4A01-4E15-8B0C-11F24B661694}" srcOrd="1" destOrd="0" presId="urn:microsoft.com/office/officeart/2005/8/layout/orgChart1"/>
    <dgm:cxn modelId="{1E6E2C59-E783-42A2-8B2F-AE707E346092}" type="presParOf" srcId="{84BB25A9-63CA-4C18-AB24-2269C787D5B9}" destId="{9D964F60-9B46-4D29-97BF-AD589289342B}" srcOrd="2" destOrd="0" presId="urn:microsoft.com/office/officeart/2005/8/layout/orgChart1"/>
    <dgm:cxn modelId="{FBF56EF8-3F30-456B-8843-6C6D385855B6}" type="presParOf" srcId="{CA9220FD-E349-4B72-9192-146E3C3196B8}" destId="{52CBAE25-1B66-4F87-9694-3C5E81E66F68}" srcOrd="6" destOrd="0" presId="urn:microsoft.com/office/officeart/2005/8/layout/orgChart1"/>
    <dgm:cxn modelId="{7B9B1258-1644-422D-A128-CD8D2E9320E2}" type="presParOf" srcId="{CA9220FD-E349-4B72-9192-146E3C3196B8}" destId="{BD6D058C-2679-4B7E-ACC6-1437E103406C}" srcOrd="7" destOrd="0" presId="urn:microsoft.com/office/officeart/2005/8/layout/orgChart1"/>
    <dgm:cxn modelId="{140A9880-F527-46B1-AC97-DCAD0F6C3656}" type="presParOf" srcId="{BD6D058C-2679-4B7E-ACC6-1437E103406C}" destId="{29B07E05-476A-412E-A990-E0A218A05112}" srcOrd="0" destOrd="0" presId="urn:microsoft.com/office/officeart/2005/8/layout/orgChart1"/>
    <dgm:cxn modelId="{417FE2E2-3FEB-4596-A9FD-2B7B8310C514}" type="presParOf" srcId="{29B07E05-476A-412E-A990-E0A218A05112}" destId="{272CCA34-E888-410A-904B-600E37B5A8EC}" srcOrd="0" destOrd="0" presId="urn:microsoft.com/office/officeart/2005/8/layout/orgChart1"/>
    <dgm:cxn modelId="{CD1B1DEA-ECB6-4006-8316-D6B7E5F57875}" type="presParOf" srcId="{29B07E05-476A-412E-A990-E0A218A05112}" destId="{CBD54B79-0BB3-418D-A049-7DA1B8F071DC}" srcOrd="1" destOrd="0" presId="urn:microsoft.com/office/officeart/2005/8/layout/orgChart1"/>
    <dgm:cxn modelId="{E88E6B44-4070-4D99-898A-AB19D75129BA}" type="presParOf" srcId="{BD6D058C-2679-4B7E-ACC6-1437E103406C}" destId="{666C3BEB-12E4-46EE-88C9-59BF92BE6FC4}" srcOrd="1" destOrd="0" presId="urn:microsoft.com/office/officeart/2005/8/layout/orgChart1"/>
    <dgm:cxn modelId="{478AD3CF-7061-4B7D-861C-1F09C040CB13}" type="presParOf" srcId="{BD6D058C-2679-4B7E-ACC6-1437E103406C}" destId="{356DE18E-6014-49E1-81CD-A000F6E925F9}" srcOrd="2" destOrd="0" presId="urn:microsoft.com/office/officeart/2005/8/layout/orgChart1"/>
    <dgm:cxn modelId="{843BB64D-438E-4C72-90A6-63D1036F37DE}" type="presParOf" srcId="{746F4CF9-F213-4B80-BBA4-9D9FB70073EA}" destId="{A9380B97-974E-4F7C-BE9D-995316D95A80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F334F0-3F7A-422D-9ACE-55EE50121E7F}">
      <dsp:nvSpPr>
        <dsp:cNvPr id="0" name=""/>
        <dsp:cNvSpPr/>
      </dsp:nvSpPr>
      <dsp:spPr>
        <a:xfrm>
          <a:off x="4175918" y="2659855"/>
          <a:ext cx="2954492" cy="5127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6381"/>
              </a:lnTo>
              <a:lnTo>
                <a:pt x="2954492" y="256381"/>
              </a:lnTo>
              <a:lnTo>
                <a:pt x="2954492" y="51276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3CE5B9-4ED6-45E3-8F1A-EE114E270BBE}">
      <dsp:nvSpPr>
        <dsp:cNvPr id="0" name=""/>
        <dsp:cNvSpPr/>
      </dsp:nvSpPr>
      <dsp:spPr>
        <a:xfrm>
          <a:off x="4130198" y="2659855"/>
          <a:ext cx="91440" cy="51276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1276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5B393B-F4DE-4FD3-93C9-DBF4A17320B0}">
      <dsp:nvSpPr>
        <dsp:cNvPr id="0" name=""/>
        <dsp:cNvSpPr/>
      </dsp:nvSpPr>
      <dsp:spPr>
        <a:xfrm>
          <a:off x="1221425" y="2659855"/>
          <a:ext cx="2954492" cy="512763"/>
        </a:xfrm>
        <a:custGeom>
          <a:avLst/>
          <a:gdLst/>
          <a:ahLst/>
          <a:cxnLst/>
          <a:rect l="0" t="0" r="0" b="0"/>
          <a:pathLst>
            <a:path>
              <a:moveTo>
                <a:pt x="2954492" y="0"/>
              </a:moveTo>
              <a:lnTo>
                <a:pt x="2954492" y="256381"/>
              </a:lnTo>
              <a:lnTo>
                <a:pt x="0" y="256381"/>
              </a:lnTo>
              <a:lnTo>
                <a:pt x="0" y="51276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A26775-B380-4DB7-ADEB-40FB8FDB2973}">
      <dsp:nvSpPr>
        <dsp:cNvPr id="0" name=""/>
        <dsp:cNvSpPr/>
      </dsp:nvSpPr>
      <dsp:spPr>
        <a:xfrm>
          <a:off x="2955053" y="1438991"/>
          <a:ext cx="2441729" cy="1220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7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ČELEĎ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7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BOBOVITÉ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7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ZAHRNUJE</a:t>
          </a:r>
        </a:p>
      </dsp:txBody>
      <dsp:txXfrm>
        <a:off x="2955053" y="1438991"/>
        <a:ext cx="2441729" cy="1220864"/>
      </dsp:txXfrm>
    </dsp:sp>
    <dsp:sp modelId="{45B89F6B-A01E-4E6B-9659-389B856B4CA4}">
      <dsp:nvSpPr>
        <dsp:cNvPr id="0" name=""/>
        <dsp:cNvSpPr/>
      </dsp:nvSpPr>
      <dsp:spPr>
        <a:xfrm>
          <a:off x="560" y="3172619"/>
          <a:ext cx="2441729" cy="1220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7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BYLINY</a:t>
          </a:r>
        </a:p>
      </dsp:txBody>
      <dsp:txXfrm>
        <a:off x="560" y="3172619"/>
        <a:ext cx="2441729" cy="1220864"/>
      </dsp:txXfrm>
    </dsp:sp>
    <dsp:sp modelId="{07DDA37D-3BC7-42DC-8343-EBC5F310B9EB}">
      <dsp:nvSpPr>
        <dsp:cNvPr id="0" name=""/>
        <dsp:cNvSpPr/>
      </dsp:nvSpPr>
      <dsp:spPr>
        <a:xfrm>
          <a:off x="2955053" y="3172619"/>
          <a:ext cx="2441729" cy="1220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7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KEŘE</a:t>
          </a:r>
        </a:p>
      </dsp:txBody>
      <dsp:txXfrm>
        <a:off x="2955053" y="3172619"/>
        <a:ext cx="2441729" cy="1220864"/>
      </dsp:txXfrm>
    </dsp:sp>
    <dsp:sp modelId="{D638F30D-5BF9-442B-9B7A-4A9C75C50C7E}">
      <dsp:nvSpPr>
        <dsp:cNvPr id="0" name=""/>
        <dsp:cNvSpPr/>
      </dsp:nvSpPr>
      <dsp:spPr>
        <a:xfrm>
          <a:off x="5909546" y="3172619"/>
          <a:ext cx="2441729" cy="12208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7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STROMY</a:t>
          </a:r>
        </a:p>
      </dsp:txBody>
      <dsp:txXfrm>
        <a:off x="5909546" y="3172619"/>
        <a:ext cx="2441729" cy="122086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361A8A5-AAD6-4A7B-A503-94FA8BF51AE0}">
      <dsp:nvSpPr>
        <dsp:cNvPr id="0" name=""/>
        <dsp:cNvSpPr/>
      </dsp:nvSpPr>
      <dsp:spPr>
        <a:xfrm>
          <a:off x="4245517" y="1341796"/>
          <a:ext cx="3436103" cy="17203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72274"/>
              </a:lnTo>
              <a:lnTo>
                <a:pt x="3436103" y="1572274"/>
              </a:lnTo>
              <a:lnTo>
                <a:pt x="3436103" y="1720378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F4F736-C44D-444D-A480-6D95BDF6C2CE}">
      <dsp:nvSpPr>
        <dsp:cNvPr id="0" name=""/>
        <dsp:cNvSpPr/>
      </dsp:nvSpPr>
      <dsp:spPr>
        <a:xfrm>
          <a:off x="4245517" y="1341796"/>
          <a:ext cx="1729378" cy="17203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72274"/>
              </a:lnTo>
              <a:lnTo>
                <a:pt x="1729378" y="1572274"/>
              </a:lnTo>
              <a:lnTo>
                <a:pt x="1729378" y="1720378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F319BA-7115-47CF-A3A5-CF0A41D0C1F2}">
      <dsp:nvSpPr>
        <dsp:cNvPr id="0" name=""/>
        <dsp:cNvSpPr/>
      </dsp:nvSpPr>
      <dsp:spPr>
        <a:xfrm>
          <a:off x="4199797" y="1341796"/>
          <a:ext cx="91440" cy="172037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572274"/>
              </a:lnTo>
              <a:lnTo>
                <a:pt x="68372" y="1572274"/>
              </a:lnTo>
              <a:lnTo>
                <a:pt x="68372" y="1720378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7DFC37-0D9E-4E2C-9866-D520FC756257}">
      <dsp:nvSpPr>
        <dsp:cNvPr id="0" name=""/>
        <dsp:cNvSpPr/>
      </dsp:nvSpPr>
      <dsp:spPr>
        <a:xfrm>
          <a:off x="2561445" y="1341796"/>
          <a:ext cx="1684072" cy="1720378"/>
        </a:xfrm>
        <a:custGeom>
          <a:avLst/>
          <a:gdLst/>
          <a:ahLst/>
          <a:cxnLst/>
          <a:rect l="0" t="0" r="0" b="0"/>
          <a:pathLst>
            <a:path>
              <a:moveTo>
                <a:pt x="1684072" y="0"/>
              </a:moveTo>
              <a:lnTo>
                <a:pt x="1684072" y="1572274"/>
              </a:lnTo>
              <a:lnTo>
                <a:pt x="0" y="1572274"/>
              </a:lnTo>
              <a:lnTo>
                <a:pt x="0" y="1720378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15168F-98B7-49A8-A609-23DB9239C925}">
      <dsp:nvSpPr>
        <dsp:cNvPr id="0" name=""/>
        <dsp:cNvSpPr/>
      </dsp:nvSpPr>
      <dsp:spPr>
        <a:xfrm>
          <a:off x="780724" y="1341796"/>
          <a:ext cx="3464793" cy="1720378"/>
        </a:xfrm>
        <a:custGeom>
          <a:avLst/>
          <a:gdLst/>
          <a:ahLst/>
          <a:cxnLst/>
          <a:rect l="0" t="0" r="0" b="0"/>
          <a:pathLst>
            <a:path>
              <a:moveTo>
                <a:pt x="3464793" y="0"/>
              </a:moveTo>
              <a:lnTo>
                <a:pt x="3464793" y="1572274"/>
              </a:lnTo>
              <a:lnTo>
                <a:pt x="0" y="1572274"/>
              </a:lnTo>
              <a:lnTo>
                <a:pt x="0" y="1720378"/>
              </a:lnTo>
            </a:path>
          </a:pathLst>
        </a:custGeom>
        <a:noFill/>
        <a:ln w="127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2E718F-3594-4AEE-A782-CF1BEFCB5D36}">
      <dsp:nvSpPr>
        <dsp:cNvPr id="0" name=""/>
        <dsp:cNvSpPr/>
      </dsp:nvSpPr>
      <dsp:spPr>
        <a:xfrm>
          <a:off x="3041211" y="66767"/>
          <a:ext cx="2408612" cy="127502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3200" b="0" i="0" u="none" strike="noStrike" kern="1200" cap="none" normalizeH="0" baseline="0" dirty="0" smtClean="0">
              <a:ln/>
              <a:effectLst/>
              <a:latin typeface="Arial" charset="0"/>
            </a:rPr>
            <a:t>LUŠTĚNINY</a:t>
          </a:r>
        </a:p>
      </dsp:txBody>
      <dsp:txXfrm>
        <a:off x="3041211" y="66767"/>
        <a:ext cx="2408612" cy="1275029"/>
      </dsp:txXfrm>
    </dsp:sp>
    <dsp:sp modelId="{C3AFC24B-A9DD-4292-9637-1CC3B4AA5BB7}">
      <dsp:nvSpPr>
        <dsp:cNvPr id="0" name=""/>
        <dsp:cNvSpPr/>
      </dsp:nvSpPr>
      <dsp:spPr>
        <a:xfrm>
          <a:off x="1470" y="3062175"/>
          <a:ext cx="1558508" cy="80469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700" b="0" i="0" u="none" strike="noStrike" kern="1200" cap="none" normalizeH="0" baseline="0" dirty="0" smtClean="0">
              <a:ln/>
              <a:effectLst/>
              <a:latin typeface="Arial" charset="0"/>
            </a:rPr>
            <a:t>HRÁCH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700" b="0" i="0" u="none" strike="noStrike" kern="1200" cap="none" normalizeH="0" baseline="0" dirty="0" smtClean="0">
              <a:ln/>
              <a:effectLst/>
              <a:latin typeface="Arial" charset="0"/>
            </a:rPr>
            <a:t> SETÝ</a:t>
          </a:r>
        </a:p>
      </dsp:txBody>
      <dsp:txXfrm>
        <a:off x="1470" y="3062175"/>
        <a:ext cx="1558508" cy="804699"/>
      </dsp:txXfrm>
    </dsp:sp>
    <dsp:sp modelId="{5115B65F-2907-4228-A872-645A393C0A41}">
      <dsp:nvSpPr>
        <dsp:cNvPr id="0" name=""/>
        <dsp:cNvSpPr/>
      </dsp:nvSpPr>
      <dsp:spPr>
        <a:xfrm>
          <a:off x="1856187" y="3062175"/>
          <a:ext cx="1410516" cy="7052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700" b="0" i="0" u="none" strike="noStrike" kern="1200" cap="none" normalizeH="0" baseline="0" smtClean="0">
              <a:ln/>
              <a:effectLst/>
              <a:latin typeface="Arial" charset="0"/>
            </a:rPr>
            <a:t>CIZRNA</a:t>
          </a:r>
          <a:endParaRPr kumimoji="0" lang="cs-CZ" sz="17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1856187" y="3062175"/>
        <a:ext cx="1410516" cy="705258"/>
      </dsp:txXfrm>
    </dsp:sp>
    <dsp:sp modelId="{FB403631-DEF0-4897-A9F1-62EB8FE3C763}">
      <dsp:nvSpPr>
        <dsp:cNvPr id="0" name=""/>
        <dsp:cNvSpPr/>
      </dsp:nvSpPr>
      <dsp:spPr>
        <a:xfrm>
          <a:off x="3562912" y="3062175"/>
          <a:ext cx="1410516" cy="7052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700" b="0" i="0" u="none" strike="noStrike" kern="1200" cap="none" normalizeH="0" baseline="0" dirty="0" smtClean="0">
              <a:ln/>
              <a:effectLst/>
              <a:latin typeface="Arial" charset="0"/>
            </a:rPr>
            <a:t>FAZOL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700" b="0" i="0" u="none" strike="noStrike" kern="1200" cap="none" normalizeH="0" baseline="0" dirty="0" smtClean="0">
              <a:ln/>
              <a:effectLst/>
              <a:latin typeface="Arial" charset="0"/>
            </a:rPr>
            <a:t>OBECNÝ</a:t>
          </a:r>
        </a:p>
      </dsp:txBody>
      <dsp:txXfrm>
        <a:off x="3562912" y="3062175"/>
        <a:ext cx="1410516" cy="705258"/>
      </dsp:txXfrm>
    </dsp:sp>
    <dsp:sp modelId="{C6875A98-04C9-4F78-B8BB-1CBD63DC286D}">
      <dsp:nvSpPr>
        <dsp:cNvPr id="0" name=""/>
        <dsp:cNvSpPr/>
      </dsp:nvSpPr>
      <dsp:spPr>
        <a:xfrm>
          <a:off x="5269637" y="3062175"/>
          <a:ext cx="1410516" cy="7052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700" b="0" i="0" u="none" strike="noStrike" kern="1200" cap="none" normalizeH="0" baseline="0" dirty="0" smtClean="0">
              <a:ln/>
              <a:effectLst/>
              <a:latin typeface="Arial" charset="0"/>
            </a:rPr>
            <a:t>ČOČKA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700" b="0" i="0" u="none" strike="noStrike" kern="1200" cap="none" normalizeH="0" baseline="0" dirty="0" smtClean="0">
              <a:ln/>
              <a:effectLst/>
              <a:latin typeface="Arial" charset="0"/>
            </a:rPr>
            <a:t>KUCHYŇSKÁ</a:t>
          </a:r>
        </a:p>
      </dsp:txBody>
      <dsp:txXfrm>
        <a:off x="5269637" y="3062175"/>
        <a:ext cx="1410516" cy="705258"/>
      </dsp:txXfrm>
    </dsp:sp>
    <dsp:sp modelId="{FA14B7C9-40B2-4023-81CB-3699BB060D5D}">
      <dsp:nvSpPr>
        <dsp:cNvPr id="0" name=""/>
        <dsp:cNvSpPr/>
      </dsp:nvSpPr>
      <dsp:spPr>
        <a:xfrm>
          <a:off x="6976362" y="3062175"/>
          <a:ext cx="1410516" cy="7052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700" b="0" i="0" u="none" strike="noStrike" kern="1200" cap="none" normalizeH="0" baseline="0" dirty="0" smtClean="0">
              <a:ln/>
              <a:effectLst/>
              <a:latin typeface="Arial" charset="0"/>
            </a:rPr>
            <a:t>SÓJA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700" b="0" i="0" u="none" strike="noStrike" kern="1200" cap="none" normalizeH="0" baseline="0" dirty="0" smtClean="0">
              <a:ln/>
              <a:effectLst/>
              <a:latin typeface="Arial" charset="0"/>
            </a:rPr>
            <a:t>LUŠTINATÁ</a:t>
          </a:r>
        </a:p>
      </dsp:txBody>
      <dsp:txXfrm>
        <a:off x="6976362" y="3062175"/>
        <a:ext cx="1410516" cy="705258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CE17344-2860-4BE0-8099-F5F0ABB9A8FD}">
      <dsp:nvSpPr>
        <dsp:cNvPr id="0" name=""/>
        <dsp:cNvSpPr/>
      </dsp:nvSpPr>
      <dsp:spPr>
        <a:xfrm>
          <a:off x="4089674" y="1749880"/>
          <a:ext cx="3229462" cy="14749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88943"/>
              </a:lnTo>
              <a:lnTo>
                <a:pt x="3229462" y="1288943"/>
              </a:lnTo>
              <a:lnTo>
                <a:pt x="3229462" y="1474915"/>
              </a:lnTo>
            </a:path>
          </a:pathLst>
        </a:custGeom>
        <a:noFill/>
        <a:ln w="127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3B90DA-7AFC-4885-9E00-36ED3472E4E5}">
      <dsp:nvSpPr>
        <dsp:cNvPr id="0" name=""/>
        <dsp:cNvSpPr/>
      </dsp:nvSpPr>
      <dsp:spPr>
        <a:xfrm>
          <a:off x="4089674" y="1749880"/>
          <a:ext cx="1086358" cy="14749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88943"/>
              </a:lnTo>
              <a:lnTo>
                <a:pt x="1086358" y="1288943"/>
              </a:lnTo>
              <a:lnTo>
                <a:pt x="1086358" y="1474915"/>
              </a:lnTo>
            </a:path>
          </a:pathLst>
        </a:custGeom>
        <a:noFill/>
        <a:ln w="127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92A9E0-C379-48FB-AAC4-273406FDD085}">
      <dsp:nvSpPr>
        <dsp:cNvPr id="0" name=""/>
        <dsp:cNvSpPr/>
      </dsp:nvSpPr>
      <dsp:spPr>
        <a:xfrm>
          <a:off x="3032929" y="1749880"/>
          <a:ext cx="1056744" cy="1474915"/>
        </a:xfrm>
        <a:custGeom>
          <a:avLst/>
          <a:gdLst/>
          <a:ahLst/>
          <a:cxnLst/>
          <a:rect l="0" t="0" r="0" b="0"/>
          <a:pathLst>
            <a:path>
              <a:moveTo>
                <a:pt x="1056744" y="0"/>
              </a:moveTo>
              <a:lnTo>
                <a:pt x="1056744" y="1288943"/>
              </a:lnTo>
              <a:lnTo>
                <a:pt x="0" y="1288943"/>
              </a:lnTo>
              <a:lnTo>
                <a:pt x="0" y="1474915"/>
              </a:lnTo>
            </a:path>
          </a:pathLst>
        </a:custGeom>
        <a:noFill/>
        <a:ln w="127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22D75C-6E8C-4DD9-82DC-3B312DC91716}">
      <dsp:nvSpPr>
        <dsp:cNvPr id="0" name=""/>
        <dsp:cNvSpPr/>
      </dsp:nvSpPr>
      <dsp:spPr>
        <a:xfrm>
          <a:off x="889826" y="1749880"/>
          <a:ext cx="3199848" cy="1474915"/>
        </a:xfrm>
        <a:custGeom>
          <a:avLst/>
          <a:gdLst/>
          <a:ahLst/>
          <a:cxnLst/>
          <a:rect l="0" t="0" r="0" b="0"/>
          <a:pathLst>
            <a:path>
              <a:moveTo>
                <a:pt x="3199848" y="0"/>
              </a:moveTo>
              <a:lnTo>
                <a:pt x="3199848" y="1288943"/>
              </a:lnTo>
              <a:lnTo>
                <a:pt x="0" y="1288943"/>
              </a:lnTo>
              <a:lnTo>
                <a:pt x="0" y="1474915"/>
              </a:lnTo>
            </a:path>
          </a:pathLst>
        </a:custGeom>
        <a:noFill/>
        <a:ln w="127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13D1FA-5068-49A5-A77F-2F8F39725394}">
      <dsp:nvSpPr>
        <dsp:cNvPr id="0" name=""/>
        <dsp:cNvSpPr/>
      </dsp:nvSpPr>
      <dsp:spPr>
        <a:xfrm>
          <a:off x="2598986" y="1"/>
          <a:ext cx="2981375" cy="1749879"/>
        </a:xfrm>
        <a:prstGeom prst="rect">
          <a:avLst/>
        </a:prstGeom>
        <a:solidFill>
          <a:schemeClr val="accent2">
            <a:shade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900" b="0" i="0" u="none" strike="noStrike" kern="1200" cap="none" normalizeH="0" baseline="0" smtClean="0">
              <a:ln/>
              <a:effectLst/>
              <a:latin typeface="Arial" charset="0"/>
            </a:rPr>
            <a:t>PÍCNINY</a:t>
          </a:r>
          <a:endParaRPr kumimoji="0" lang="cs-CZ" sz="29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2598986" y="1"/>
        <a:ext cx="2981375" cy="1749879"/>
      </dsp:txXfrm>
    </dsp:sp>
    <dsp:sp modelId="{6989697F-C17C-4170-823A-D733D98E59BD}">
      <dsp:nvSpPr>
        <dsp:cNvPr id="0" name=""/>
        <dsp:cNvSpPr/>
      </dsp:nvSpPr>
      <dsp:spPr>
        <a:xfrm>
          <a:off x="4246" y="3224796"/>
          <a:ext cx="1771159" cy="885579"/>
        </a:xfrm>
        <a:prstGeom prst="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900" b="0" i="0" u="none" strike="noStrike" kern="1200" cap="none" normalizeH="0" baseline="0" smtClean="0">
              <a:ln/>
              <a:effectLst/>
              <a:latin typeface="Arial" charset="0"/>
            </a:rPr>
            <a:t>TOLICE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900" b="0" i="0" u="none" strike="noStrike" kern="1200" cap="none" normalizeH="0" baseline="0" smtClean="0">
              <a:ln/>
              <a:effectLst/>
              <a:latin typeface="Arial" charset="0"/>
            </a:rPr>
            <a:t>SETÁ</a:t>
          </a:r>
          <a:endParaRPr kumimoji="0" lang="cs-CZ" sz="29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4246" y="3224796"/>
        <a:ext cx="1771159" cy="885579"/>
      </dsp:txXfrm>
    </dsp:sp>
    <dsp:sp modelId="{688D00BD-4B7F-41CE-A68C-65E0EFF2D2CE}">
      <dsp:nvSpPr>
        <dsp:cNvPr id="0" name=""/>
        <dsp:cNvSpPr/>
      </dsp:nvSpPr>
      <dsp:spPr>
        <a:xfrm>
          <a:off x="2147349" y="3224796"/>
          <a:ext cx="1771159" cy="885579"/>
        </a:xfrm>
        <a:prstGeom prst="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900" b="0" i="0" u="none" strike="noStrike" kern="1200" cap="none" normalizeH="0" baseline="0" smtClean="0">
              <a:ln/>
              <a:effectLst/>
              <a:latin typeface="Arial" charset="0"/>
            </a:rPr>
            <a:t>BOB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900" b="0" i="0" u="none" strike="noStrike" kern="1200" cap="none" normalizeH="0" baseline="0" smtClean="0">
              <a:ln/>
              <a:effectLst/>
              <a:latin typeface="Arial" charset="0"/>
            </a:rPr>
            <a:t>OBECNÝ</a:t>
          </a:r>
          <a:endParaRPr kumimoji="0" lang="cs-CZ" sz="29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2147349" y="3224796"/>
        <a:ext cx="1771159" cy="885579"/>
      </dsp:txXfrm>
    </dsp:sp>
    <dsp:sp modelId="{474E83ED-5E2C-43CE-8906-43606DD61CB9}">
      <dsp:nvSpPr>
        <dsp:cNvPr id="0" name=""/>
        <dsp:cNvSpPr/>
      </dsp:nvSpPr>
      <dsp:spPr>
        <a:xfrm>
          <a:off x="4290453" y="3224796"/>
          <a:ext cx="1771159" cy="885579"/>
        </a:xfrm>
        <a:prstGeom prst="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900" b="0" i="0" u="none" strike="noStrike" kern="1200" cap="none" normalizeH="0" baseline="0" smtClean="0">
              <a:ln/>
              <a:effectLst/>
              <a:latin typeface="Arial" charset="0"/>
            </a:rPr>
            <a:t>JETEL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900" b="0" i="0" u="none" strike="noStrike" kern="1200" cap="none" normalizeH="0" baseline="0" smtClean="0">
              <a:ln/>
              <a:effectLst/>
              <a:latin typeface="Arial" charset="0"/>
            </a:rPr>
            <a:t>LUČNÍ</a:t>
          </a:r>
          <a:endParaRPr kumimoji="0" lang="cs-CZ" sz="29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4290453" y="3224796"/>
        <a:ext cx="1771159" cy="885579"/>
      </dsp:txXfrm>
    </dsp:sp>
    <dsp:sp modelId="{E57CC150-BE7D-47B1-B8B7-7361054320EF}">
      <dsp:nvSpPr>
        <dsp:cNvPr id="0" name=""/>
        <dsp:cNvSpPr/>
      </dsp:nvSpPr>
      <dsp:spPr>
        <a:xfrm>
          <a:off x="6433556" y="3224796"/>
          <a:ext cx="1771159" cy="885579"/>
        </a:xfrm>
        <a:prstGeom prst="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900" b="0" i="0" u="none" strike="noStrike" kern="1200" cap="none" normalizeH="0" baseline="0" smtClean="0">
              <a:ln/>
              <a:effectLst/>
              <a:latin typeface="Arial" charset="0"/>
            </a:rPr>
            <a:t>JETEL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900" b="0" i="0" u="none" strike="noStrike" kern="1200" cap="none" normalizeH="0" baseline="0" smtClean="0">
              <a:ln/>
              <a:effectLst/>
              <a:latin typeface="Arial" charset="0"/>
            </a:rPr>
            <a:t>PLAZIVÝ</a:t>
          </a:r>
          <a:endParaRPr kumimoji="0" lang="cs-CZ" sz="29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6433556" y="3224796"/>
        <a:ext cx="1771159" cy="885579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2CBAE25-1B66-4F87-9694-3C5E81E66F68}">
      <dsp:nvSpPr>
        <dsp:cNvPr id="0" name=""/>
        <dsp:cNvSpPr/>
      </dsp:nvSpPr>
      <dsp:spPr>
        <a:xfrm>
          <a:off x="4132875" y="1728615"/>
          <a:ext cx="3249955" cy="15766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89087"/>
              </a:lnTo>
              <a:lnTo>
                <a:pt x="3249955" y="1389087"/>
              </a:lnTo>
              <a:lnTo>
                <a:pt x="3249955" y="157667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9A7185-47D4-4E6B-AB12-2DCCC09078CC}">
      <dsp:nvSpPr>
        <dsp:cNvPr id="0" name=""/>
        <dsp:cNvSpPr/>
      </dsp:nvSpPr>
      <dsp:spPr>
        <a:xfrm>
          <a:off x="4132875" y="1728615"/>
          <a:ext cx="1088201" cy="15766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89087"/>
              </a:lnTo>
              <a:lnTo>
                <a:pt x="1088201" y="1389087"/>
              </a:lnTo>
              <a:lnTo>
                <a:pt x="1088201" y="157667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AB73C8-54F9-4341-9AC2-0A401CA30101}">
      <dsp:nvSpPr>
        <dsp:cNvPr id="0" name=""/>
        <dsp:cNvSpPr/>
      </dsp:nvSpPr>
      <dsp:spPr>
        <a:xfrm>
          <a:off x="3059323" y="1728615"/>
          <a:ext cx="1073551" cy="1576677"/>
        </a:xfrm>
        <a:custGeom>
          <a:avLst/>
          <a:gdLst/>
          <a:ahLst/>
          <a:cxnLst/>
          <a:rect l="0" t="0" r="0" b="0"/>
          <a:pathLst>
            <a:path>
              <a:moveTo>
                <a:pt x="1073551" y="0"/>
              </a:moveTo>
              <a:lnTo>
                <a:pt x="1073551" y="1389087"/>
              </a:lnTo>
              <a:lnTo>
                <a:pt x="0" y="1389087"/>
              </a:lnTo>
              <a:lnTo>
                <a:pt x="0" y="157667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D75D70-E748-40F3-BE66-88B7AA7204CA}">
      <dsp:nvSpPr>
        <dsp:cNvPr id="0" name=""/>
        <dsp:cNvSpPr/>
      </dsp:nvSpPr>
      <dsp:spPr>
        <a:xfrm>
          <a:off x="897569" y="1728615"/>
          <a:ext cx="3235305" cy="1576677"/>
        </a:xfrm>
        <a:custGeom>
          <a:avLst/>
          <a:gdLst/>
          <a:ahLst/>
          <a:cxnLst/>
          <a:rect l="0" t="0" r="0" b="0"/>
          <a:pathLst>
            <a:path>
              <a:moveTo>
                <a:pt x="3235305" y="0"/>
              </a:moveTo>
              <a:lnTo>
                <a:pt x="3235305" y="1389087"/>
              </a:lnTo>
              <a:lnTo>
                <a:pt x="0" y="1389087"/>
              </a:lnTo>
              <a:lnTo>
                <a:pt x="0" y="157667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2177D6-4A28-45C2-BDF2-164B544EC7D0}">
      <dsp:nvSpPr>
        <dsp:cNvPr id="0" name=""/>
        <dsp:cNvSpPr/>
      </dsp:nvSpPr>
      <dsp:spPr>
        <a:xfrm>
          <a:off x="2793909" y="173635"/>
          <a:ext cx="2677930" cy="1554979"/>
        </a:xfrm>
        <a:prstGeom prst="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500" b="0" i="0" u="none" strike="noStrike" kern="1200" cap="none" normalizeH="0" baseline="0" dirty="0" smtClean="0">
              <a:ln/>
              <a:effectLst/>
              <a:latin typeface="Arial" charset="0"/>
            </a:rPr>
            <a:t>OKRASNÉ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500" b="0" i="0" u="none" strike="noStrike" kern="1200" cap="none" normalizeH="0" baseline="0" dirty="0" smtClean="0">
              <a:ln/>
              <a:effectLst/>
              <a:latin typeface="Arial" charset="0"/>
            </a:rPr>
            <a:t>ROSTLINY</a:t>
          </a:r>
        </a:p>
      </dsp:txBody>
      <dsp:txXfrm>
        <a:off x="2793909" y="173635"/>
        <a:ext cx="2677930" cy="1554979"/>
      </dsp:txXfrm>
    </dsp:sp>
    <dsp:sp modelId="{BF1FD6D2-DE06-4F0D-881B-E92904ED192B}">
      <dsp:nvSpPr>
        <dsp:cNvPr id="0" name=""/>
        <dsp:cNvSpPr/>
      </dsp:nvSpPr>
      <dsp:spPr>
        <a:xfrm>
          <a:off x="4283" y="3305293"/>
          <a:ext cx="1786573" cy="893286"/>
        </a:xfrm>
        <a:prstGeom prst="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500" b="0" i="0" u="none" strike="noStrike" kern="1200" cap="none" normalizeH="0" baseline="0" smtClean="0">
              <a:ln/>
              <a:effectLst/>
              <a:latin typeface="Arial" charset="0"/>
            </a:rPr>
            <a:t>HRACHOR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500" b="0" i="0" u="none" strike="noStrike" kern="1200" cap="none" normalizeH="0" baseline="0" smtClean="0">
              <a:ln/>
              <a:effectLst/>
              <a:latin typeface="Arial" charset="0"/>
            </a:rPr>
            <a:t> LUČNÍ</a:t>
          </a:r>
          <a:endParaRPr kumimoji="0" lang="cs-CZ" sz="25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4283" y="3305293"/>
        <a:ext cx="1786573" cy="893286"/>
      </dsp:txXfrm>
    </dsp:sp>
    <dsp:sp modelId="{3F2E9C5B-E42C-458F-B8E8-22AB929C8D6C}">
      <dsp:nvSpPr>
        <dsp:cNvPr id="0" name=""/>
        <dsp:cNvSpPr/>
      </dsp:nvSpPr>
      <dsp:spPr>
        <a:xfrm>
          <a:off x="2166036" y="3305293"/>
          <a:ext cx="1786573" cy="893286"/>
        </a:xfrm>
        <a:prstGeom prst="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500" b="0" i="0" u="none" strike="noStrike" kern="1200" cap="none" normalizeH="0" baseline="0" smtClean="0">
              <a:ln/>
              <a:effectLst/>
              <a:latin typeface="Arial" charset="0"/>
            </a:rPr>
            <a:t>ČIČORKA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500" b="0" i="0" u="none" strike="noStrike" kern="1200" cap="none" normalizeH="0" baseline="0" smtClean="0">
              <a:ln/>
              <a:effectLst/>
              <a:latin typeface="Arial" charset="0"/>
            </a:rPr>
            <a:t>PESTRÁ</a:t>
          </a:r>
          <a:endParaRPr kumimoji="0" lang="cs-CZ" sz="25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2166036" y="3305293"/>
        <a:ext cx="1786573" cy="893286"/>
      </dsp:txXfrm>
    </dsp:sp>
    <dsp:sp modelId="{E89DCB7D-B760-4EDD-B5F9-DB1692C39528}">
      <dsp:nvSpPr>
        <dsp:cNvPr id="0" name=""/>
        <dsp:cNvSpPr/>
      </dsp:nvSpPr>
      <dsp:spPr>
        <a:xfrm>
          <a:off x="4327790" y="3305293"/>
          <a:ext cx="1786573" cy="893286"/>
        </a:xfrm>
        <a:prstGeom prst="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500" b="0" i="0" u="none" strike="noStrike" kern="1200" cap="none" normalizeH="0" baseline="0" smtClean="0">
              <a:ln/>
              <a:effectLst/>
              <a:latin typeface="Arial" charset="0"/>
            </a:rPr>
            <a:t>ŠTÍROVNÍK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500" b="0" i="0" u="none" strike="noStrike" kern="1200" cap="none" normalizeH="0" baseline="0" smtClean="0">
              <a:ln/>
              <a:effectLst/>
              <a:latin typeface="Arial" charset="0"/>
            </a:rPr>
            <a:t>RŮŽKATÝ</a:t>
          </a:r>
          <a:endParaRPr kumimoji="0" lang="cs-CZ" sz="25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4327790" y="3305293"/>
        <a:ext cx="1786573" cy="893286"/>
      </dsp:txXfrm>
    </dsp:sp>
    <dsp:sp modelId="{272CCA34-E888-410A-904B-600E37B5A8EC}">
      <dsp:nvSpPr>
        <dsp:cNvPr id="0" name=""/>
        <dsp:cNvSpPr/>
      </dsp:nvSpPr>
      <dsp:spPr>
        <a:xfrm>
          <a:off x="6489543" y="3305293"/>
          <a:ext cx="1786573" cy="893286"/>
        </a:xfrm>
        <a:prstGeom prst="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500" b="0" i="0" u="none" strike="noStrike" kern="1200" cap="none" normalizeH="0" baseline="0" smtClean="0">
              <a:ln/>
              <a:effectLst/>
              <a:latin typeface="Arial" charset="0"/>
            </a:rPr>
            <a:t>JEHLICE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500" b="0" i="0" u="none" strike="noStrike" kern="1200" cap="none" normalizeH="0" baseline="0" smtClean="0">
              <a:ln/>
              <a:effectLst/>
              <a:latin typeface="Arial" charset="0"/>
            </a:rPr>
            <a:t>TRNITÁ</a:t>
          </a:r>
          <a:endParaRPr kumimoji="0" lang="cs-CZ" sz="2500" b="0" i="0" u="none" strike="noStrike" kern="1200" cap="none" normalizeH="0" baseline="0" dirty="0" smtClean="0">
            <a:ln/>
            <a:effectLst/>
            <a:latin typeface="Arial" charset="0"/>
          </a:endParaRPr>
        </a:p>
      </dsp:txBody>
      <dsp:txXfrm>
        <a:off x="6489543" y="3305293"/>
        <a:ext cx="1786573" cy="8932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9DADA-DAB3-4345-A9FD-FAF88917847A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6094B-3611-4727-929D-539871C11C8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FB785-4014-4116-B06A-F7DF77735D2A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C6E3C-8C63-488A-B189-90B635F95EC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52FCB4-F009-4233-AE33-78FC1DAC480C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0E5D90-2683-4722-916D-8939107F0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BE324-6E21-4EF3-AB9D-09343B3FD9E7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2B05F-A45A-4505-93C8-B2300ED6ECD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999FF6-71B0-4AD4-96B9-13A854651A23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C3FCD-2A39-41D9-81F4-3A18EA2FB3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56517-0D05-4431-9121-E26DEC232744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FFA140-D879-4892-9343-88A66064ADA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9C81AA-A74D-4F2A-9ECD-36CAC95C0258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889C0-887E-469D-9425-5F33CC8F434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265A8-4DF5-473C-BF7E-1A10AEFCA49D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4A243F-ED48-41A3-9ED4-212F99D49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7E8592-1D97-4D2E-B099-0E37334EB4DA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479E49-D99D-417C-95FA-549CBC1D413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8C57C-FCD8-444F-87F6-6EC991FB978B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413D1A-7527-4F98-BF30-10BC2E009F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695DE-7C4C-486B-8F22-7760BA9BBD64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FE419-4EF2-4BF7-B9FE-FDAACA68616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549DADA-DAB3-4345-A9FD-FAF88917847A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586094B-3611-4727-929D-539871C11C8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F1FB785-4014-4116-B06A-F7DF77735D2A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0C6E3C-8C63-488A-B189-90B635F95EC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52FCB4-F009-4233-AE33-78FC1DAC480C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pPr>
              <a:defRPr/>
            </a:pPr>
            <a:fld id="{DF0E5D90-2683-4722-916D-8939107F0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61BE324-6E21-4EF3-AB9D-09343B3FD9E7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92B05F-A45A-4505-93C8-B2300ED6ECD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999FF6-71B0-4AD4-96B9-13A854651A23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FC3FCD-2A39-41D9-81F4-3A18EA2FB3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E856517-0D05-4431-9121-E26DEC232744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FFA140-D879-4892-9343-88A66064ADA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9C81AA-A74D-4F2A-9ECD-36CAC95C0258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A889C0-887E-469D-9425-5F33CC8F434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56265A8-4DF5-473C-BF7E-1A10AEFCA49D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4A243F-ED48-41A3-9ED4-212F99D49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7E8592-1D97-4D2E-B099-0E37334EB4DA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pPr>
              <a:defRPr/>
            </a:pPr>
            <a:fld id="{74479E49-D99D-417C-95FA-549CBC1D413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08C57C-FCD8-444F-87F6-6EC991FB978B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413D1A-7527-4F98-BF30-10BC2E009F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A695DE-7C4C-486B-8F22-7760BA9BBD64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A1FE419-4EF2-4BF7-B9FE-FDAACA68616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CF47E7-3ACB-4048-AACC-6909285D9A9E}" type="datetimeFigureOut">
              <a:rPr lang="cs-CZ"/>
              <a:pPr>
                <a:defRPr/>
              </a:pPr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E09C8A-6F03-4B42-A630-51425EA65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9CE3FFB-711B-4A27-BB28-632C014A0763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3767AB4-FA2B-4FBA-9D58-09E9E553699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19CE3FFB-711B-4A27-BB28-632C014A0763}" type="datetimeFigureOut">
              <a:rPr lang="cs-CZ" smtClean="0"/>
              <a:pPr>
                <a:defRPr/>
              </a:pPr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73767AB4-FA2B-4FBA-9D58-09E9E553699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13.xml"/><Relationship Id="rId4" Type="http://schemas.openxmlformats.org/officeDocument/2006/relationships/slide" Target="slide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thyrus_flower_numbers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Illustration_Lens_culinaris0.jpg" TargetMode="External"/><Relationship Id="rId13" Type="http://schemas.openxmlformats.org/officeDocument/2006/relationships/hyperlink" Target="http://upload.wikimedia.org/wikipedia/commons/4/4a/Peanut_9417.jpg" TargetMode="External"/><Relationship Id="rId18" Type="http://schemas.openxmlformats.org/officeDocument/2006/relationships/hyperlink" Target="http://cs.wikipedia.org/wiki/Soubor:Coronilla_varia005.JPG" TargetMode="External"/><Relationship Id="rId3" Type="http://schemas.openxmlformats.org/officeDocument/2006/relationships/hyperlink" Target="http://upload.wikimedia.org/wikipedia/commons/7/70/Cicer_arietinum_HabitusFruits_BotGardBln0906a.jpg" TargetMode="External"/><Relationship Id="rId7" Type="http://schemas.openxmlformats.org/officeDocument/2006/relationships/hyperlink" Target="http://upload.wikimedia.org/wikipedia/commons/d/da/3_types_of_lentil.jpg" TargetMode="External"/><Relationship Id="rId12" Type="http://schemas.openxmlformats.org/officeDocument/2006/relationships/hyperlink" Target="http://cs.wikipedia.org/wiki/Soubor:Soybeanvarieties.jpg" TargetMode="External"/><Relationship Id="rId17" Type="http://schemas.openxmlformats.org/officeDocument/2006/relationships/hyperlink" Target="http://upload.wikimedia.org/wikipedia/commons/6/6d/Trifolium_pratense_0522.jpg" TargetMode="External"/><Relationship Id="rId2" Type="http://schemas.openxmlformats.org/officeDocument/2006/relationships/hyperlink" Target="http://cs.wikipedia.org/wiki/Soubor:Lathyrus_flower_numbers.jpg" TargetMode="External"/><Relationship Id="rId16" Type="http://schemas.openxmlformats.org/officeDocument/2006/relationships/hyperlink" Target="http://upload.wikimedia.org/wikipedia/commons/9/92/Trifolium-repens.jpg" TargetMode="External"/><Relationship Id="rId20" Type="http://schemas.openxmlformats.org/officeDocument/2006/relationships/hyperlink" Target="http://cs.wikipedia.org/wiki/Soubor:Flowers_of_Robinia_pseudoacacia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b/bd/Flower_of_Pisum_sativum.JPG" TargetMode="External"/><Relationship Id="rId11" Type="http://schemas.openxmlformats.org/officeDocument/2006/relationships/hyperlink" Target="http://upload.wikimedia.org/wikipedia/commons/e/ef/Soja.jpg" TargetMode="External"/><Relationship Id="rId5" Type="http://schemas.openxmlformats.org/officeDocument/2006/relationships/hyperlink" Target="http://cs.wikipedia.org/wiki/Soubor:Doperwt_rijserwt_peulen_Pisum_sativum.jpg" TargetMode="External"/><Relationship Id="rId15" Type="http://schemas.openxmlformats.org/officeDocument/2006/relationships/hyperlink" Target="http://cs.wikipedia.org/wiki/Soubor:Tuinboon_bontbloeiend.jpg" TargetMode="External"/><Relationship Id="rId10" Type="http://schemas.openxmlformats.org/officeDocument/2006/relationships/hyperlink" Target="http://upload.wikimedia.org/wikipedia/commons/3/33/Bruine_boon_Noordhollandse_Bruine_(Phaseolus_vulgaris).jpg" TargetMode="External"/><Relationship Id="rId19" Type="http://schemas.openxmlformats.org/officeDocument/2006/relationships/hyperlink" Target="http://cs.wikipedia.org/wiki/Soubor:Robinia_acacia_'frisia'_JPG.jpg" TargetMode="External"/><Relationship Id="rId4" Type="http://schemas.openxmlformats.org/officeDocument/2006/relationships/hyperlink" Target="http://cs.wikipedia.org/wiki/Soubor:Sprouted_chickpeas_(1).jpg" TargetMode="External"/><Relationship Id="rId9" Type="http://schemas.openxmlformats.org/officeDocument/2006/relationships/hyperlink" Target="http://upload.wikimedia.org/wikipedia/commons/c/ca/Snijboon_peulen_Phaseolus_vulgaris.jpg" TargetMode="External"/><Relationship Id="rId14" Type="http://schemas.openxmlformats.org/officeDocument/2006/relationships/hyperlink" Target="http://cs.wikipedia.org/wiki/Soubor:Lucerne_flower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/>
              <a:t>Název projektu: „Učíme lépe a moderněji“ </a:t>
            </a:r>
            <a:br>
              <a:rPr lang="cs-CZ" sz="1200" smtClean="0"/>
            </a:br>
            <a:r>
              <a:rPr lang="cs-CZ" sz="1200" smtClean="0"/>
              <a:t>OP VK 1.4 </a:t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349500"/>
            <a:ext cx="8229600" cy="39592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r>
              <a:rPr lang="cs-CZ" sz="900" dirty="0" smtClean="0"/>
              <a:t>Název </a:t>
            </a:r>
            <a:r>
              <a:rPr lang="cs-CZ" sz="900" dirty="0" err="1" smtClean="0"/>
              <a:t>DUMu</a:t>
            </a:r>
            <a:r>
              <a:rPr lang="cs-CZ" sz="900" dirty="0" smtClean="0"/>
              <a:t>: VY_52_INOVACE_25_1_BOBOVITÉ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Číslo skupiny:</a:t>
            </a:r>
            <a:r>
              <a:rPr lang="cs-CZ" sz="900" dirty="0" smtClean="0">
                <a:latin typeface="Arial" charset="0"/>
              </a:rPr>
              <a:t> 1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Autor:</a:t>
            </a:r>
            <a:r>
              <a:rPr lang="cs-CZ" sz="900" dirty="0" smtClean="0">
                <a:latin typeface="Arial" charset="0"/>
              </a:rPr>
              <a:t>Mgr. Jana </a:t>
            </a:r>
            <a:r>
              <a:rPr lang="cs-CZ" sz="900" dirty="0" err="1" smtClean="0">
                <a:latin typeface="Arial" charset="0"/>
              </a:rPr>
              <a:t>Střížková</a:t>
            </a:r>
            <a:endParaRPr lang="cs-CZ" sz="900" dirty="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Vzdělávací oblast/Předmět/Téma:</a:t>
            </a:r>
            <a:r>
              <a:rPr lang="cs-CZ" sz="900" dirty="0" smtClean="0">
                <a:latin typeface="Arial" charset="0"/>
              </a:rPr>
              <a:t> ČLOVĚK A PŘÍRODA / PŘÍRODOPIS / BOTANIKA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Druh učebního materiálu:</a:t>
            </a:r>
            <a:r>
              <a:rPr lang="cs-CZ" sz="900" dirty="0" smtClean="0">
                <a:latin typeface="Arial" charset="0"/>
              </a:rPr>
              <a:t> PREZENTACE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Metodický list:	ne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Anotace:</a:t>
            </a:r>
            <a:r>
              <a:rPr lang="cs-CZ" sz="900" dirty="0" smtClean="0">
                <a:latin typeface="Arial" charset="0"/>
              </a:rPr>
              <a:t> Popisování charakteristických znaků čeledi bobovitých, jejich hospodářského významu a druhů. Zápis do sešitu.  Závěrečné opakování.</a:t>
            </a:r>
            <a:r>
              <a:rPr lang="cs-CZ" sz="900" dirty="0" smtClean="0"/>
              <a:t>		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Ověřeno ve třídě: 7.B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Datum ověření: 7.5. 2012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ve výuce a provedl(a) o tom zápis do TK.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zveřejňováno, používáno, upravováno a uchováváno.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800" dirty="0" smtClean="0"/>
              <a:t>Datum:	7.5. 2012		Podpis: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700" dirty="0" smtClean="0"/>
              <a:t> 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700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  <a:latin typeface="Arial" charset="0"/>
              </a:rPr>
              <a:t>BOTANIKA</a:t>
            </a:r>
          </a:p>
        </p:txBody>
      </p:sp>
      <p:sp>
        <p:nvSpPr>
          <p:cNvPr id="17410" name="Rectang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ČELEĎ: BOBOVITÉ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468313" y="239713"/>
          <a:ext cx="8351837" cy="5832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3A26775-B380-4DB7-ADEB-40FB8FDB29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graphicEl>
                                              <a:dgm id="{73A26775-B380-4DB7-ADEB-40FB8FDB29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graphicEl>
                                              <a:dgm id="{73A26775-B380-4DB7-ADEB-40FB8FDB29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C5B393B-F4DE-4FD3-93C9-DBF4A17320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graphicEl>
                                              <a:dgm id="{5C5B393B-F4DE-4FD3-93C9-DBF4A17320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graphicEl>
                                              <a:dgm id="{5C5B393B-F4DE-4FD3-93C9-DBF4A17320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5B89F6B-A01E-4E6B-9659-389B856B4C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graphicEl>
                                              <a:dgm id="{45B89F6B-A01E-4E6B-9659-389B856B4C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graphicEl>
                                              <a:dgm id="{45B89F6B-A01E-4E6B-9659-389B856B4C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E3CE5B9-4ED6-45E3-8F1A-EE114E270B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graphicEl>
                                              <a:dgm id="{6E3CE5B9-4ED6-45E3-8F1A-EE114E270B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graphicEl>
                                              <a:dgm id="{6E3CE5B9-4ED6-45E3-8F1A-EE114E270B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7DDA37D-3BC7-42DC-8343-EBC5F310B9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graphicEl>
                                              <a:dgm id="{07DDA37D-3BC7-42DC-8343-EBC5F310B9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graphicEl>
                                              <a:dgm id="{07DDA37D-3BC7-42DC-8343-EBC5F310B9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5F334F0-3F7A-422D-9ACE-55EE50121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graphicEl>
                                              <a:dgm id="{35F334F0-3F7A-422D-9ACE-55EE50121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graphicEl>
                                              <a:dgm id="{35F334F0-3F7A-422D-9ACE-55EE50121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638F30D-5BF9-442B-9B7A-4A9C75C50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graphicEl>
                                              <a:dgm id="{D638F30D-5BF9-442B-9B7A-4A9C75C50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graphicEl>
                                              <a:dgm id="{D638F30D-5BF9-442B-9B7A-4A9C75C50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Arial" charset="0"/>
              </a:rPr>
              <a:t>CHARAKTERISTIKA  ČELEDI BOBOVITÉ: </a:t>
            </a:r>
          </a:p>
        </p:txBody>
      </p:sp>
      <p:sp>
        <p:nvSpPr>
          <p:cNvPr id="36867" name="Rectangle 3"/>
          <p:cNvSpPr>
            <a:spLocks noGrp="1"/>
          </p:cNvSpPr>
          <p:nvPr>
            <p:ph sz="quarter" idx="1"/>
          </p:nvPr>
        </p:nvSpPr>
        <p:spPr>
          <a:xfrm>
            <a:off x="395288" y="1700213"/>
            <a:ext cx="8229600" cy="45259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>
                <a:latin typeface="Arial" charset="0"/>
              </a:rPr>
              <a:t>Květy jsou:  </a:t>
            </a: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  <a:hlinkClick r:id="rId2" action="ppaction://hlinksldjump"/>
              </a:rPr>
              <a:t>PĚTIČETNÉ</a:t>
            </a:r>
            <a:r>
              <a:rPr lang="cs-CZ" dirty="0" smtClean="0">
                <a:latin typeface="Arial" charset="0"/>
              </a:rPr>
              <a:t>  </a:t>
            </a: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 </a:t>
            </a:r>
            <a:r>
              <a:rPr lang="cs-CZ" dirty="0" smtClean="0">
                <a:latin typeface="Arial" charset="0"/>
                <a:hlinkClick r:id="rId3" action="ppaction://hlinksldjump"/>
              </a:rPr>
              <a:t>OBOUPOHLAVNÉ </a:t>
            </a: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  <a:hlinkClick r:id="rId4" action="ppaction://hlinksldjump"/>
              </a:rPr>
              <a:t>ROZLIŠENÉ</a:t>
            </a: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USPOŘÁDANÉ DO HROZNOVITÉHO KVĚTENSTVÍ</a:t>
            </a:r>
          </a:p>
          <a:p>
            <a:pPr>
              <a:buFont typeface="Arial" charset="0"/>
              <a:buNone/>
            </a:pPr>
            <a:endParaRPr lang="cs-CZ" dirty="0" smtClean="0">
              <a:latin typeface="Arial" charset="0"/>
            </a:endParaRPr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372225" y="2205038"/>
            <a:ext cx="3286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3686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  <a:latin typeface="Arial" charset="0"/>
              </a:rPr>
              <a:t>ŘEKNI, JAK VYPADÁ KVĚT PĚTIČETNÝ</a:t>
            </a:r>
          </a:p>
        </p:txBody>
      </p:sp>
      <p:sp>
        <p:nvSpPr>
          <p:cNvPr id="20483" name="Rectangle 3"/>
          <p:cNvSpPr>
            <a:spLocks noGrp="1"/>
          </p:cNvSpPr>
          <p:nvPr>
            <p:ph sz="quarter" idx="1"/>
          </p:nvPr>
        </p:nvSpPr>
        <p:spPr>
          <a:xfrm>
            <a:off x="684213" y="1700213"/>
            <a:ext cx="8229600" cy="4525962"/>
          </a:xfrm>
        </p:spPr>
        <p:txBody>
          <a:bodyPr/>
          <a:lstStyle/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dirty="0" smtClean="0">
                <a:latin typeface="Arial" charset="0"/>
              </a:rPr>
              <a:t>KVĚT PĚTIČETNÝ OBSAHUJE          </a:t>
            </a:r>
          </a:p>
          <a:p>
            <a:pPr>
              <a:buFont typeface="Arial" charset="0"/>
              <a:buNone/>
            </a:pPr>
            <a:r>
              <a:rPr lang="cs-CZ" b="1" dirty="0" smtClean="0">
                <a:latin typeface="Arial" charset="0"/>
              </a:rPr>
              <a:t>PĚT KVĚTNÍCH LÍSTKŮ</a:t>
            </a:r>
          </a:p>
          <a:p>
            <a:pPr algn="ctr">
              <a:buFont typeface="Arial" charset="0"/>
              <a:buNone/>
            </a:pPr>
            <a:endParaRPr lang="cs-CZ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b="1" dirty="0" smtClean="0">
                <a:latin typeface="Arial" charset="0"/>
              </a:rPr>
              <a:t>PAVÉZU, 2 KŘÍDLA A ČLUNEK</a:t>
            </a:r>
          </a:p>
        </p:txBody>
      </p:sp>
      <p:sp>
        <p:nvSpPr>
          <p:cNvPr id="20484" name="Text 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708400" y="5373688"/>
            <a:ext cx="2087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ZPĚT</a:t>
            </a:r>
          </a:p>
        </p:txBody>
      </p:sp>
      <p:pic>
        <p:nvPicPr>
          <p:cNvPr id="20486" name="Picture 6" descr="220px-Lathyrus_flower_numbers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2852935"/>
            <a:ext cx="2802928" cy="2726485"/>
          </a:xfrm>
          <a:prstGeom prst="rect">
            <a:avLst/>
          </a:prstGeom>
          <a:noFill/>
        </p:spPr>
      </p:pic>
      <p:sp>
        <p:nvSpPr>
          <p:cNvPr id="20487" name="Text Box 7"/>
          <p:cNvSpPr txBox="1">
            <a:spLocks noChangeArrowheads="1"/>
          </p:cNvSpPr>
          <p:nvPr/>
        </p:nvSpPr>
        <p:spPr bwMode="auto">
          <a:xfrm>
            <a:off x="5651500" y="6165850"/>
            <a:ext cx="8651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/>
          </p:nvPr>
        </p:nvSpPr>
        <p:spPr>
          <a:xfrm>
            <a:off x="468313" y="69215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ŘEKNI, JAK VYPADÁ KVĚT OBOUPOHLAVNÝ</a:t>
            </a:r>
          </a:p>
        </p:txBody>
      </p:sp>
      <p:sp>
        <p:nvSpPr>
          <p:cNvPr id="21507" name="Rectangle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KVĚT OBOUPOHLAVNÝ MÁ SAMČÍ I SAMIČÍ POHLAVNÍ ORGÁNY tzn.</a:t>
            </a:r>
            <a:r>
              <a:rPr lang="cs-CZ" b="1" dirty="0" smtClean="0">
                <a:latin typeface="Arial" charset="0"/>
              </a:rPr>
              <a:t> TYČINKY I PESTÍK</a:t>
            </a:r>
          </a:p>
        </p:txBody>
      </p:sp>
      <p:sp>
        <p:nvSpPr>
          <p:cNvPr id="21508" name="Text 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635375" y="5300663"/>
            <a:ext cx="19446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ZPĚT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ŘEKNI, JAK VYPADÁ KVĚT ROZLIŠENÝ.</a:t>
            </a:r>
          </a:p>
        </p:txBody>
      </p:sp>
      <p:sp>
        <p:nvSpPr>
          <p:cNvPr id="22531" name="Rectangle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KVĚTNÍ LÍSTKYJSOU ROZLIŠENÉ NA </a:t>
            </a:r>
            <a:r>
              <a:rPr lang="cs-CZ" b="1" dirty="0" smtClean="0">
                <a:latin typeface="Arial" charset="0"/>
              </a:rPr>
              <a:t>KALICH A KORUNU</a:t>
            </a:r>
          </a:p>
          <a:p>
            <a:pPr algn="ctr">
              <a:buFont typeface="Arial" charset="0"/>
              <a:buNone/>
            </a:pPr>
            <a:endParaRPr lang="cs-CZ" b="1" dirty="0" smtClean="0">
              <a:latin typeface="Arial" charset="0"/>
            </a:endParaRPr>
          </a:p>
        </p:txBody>
      </p:sp>
      <p:sp>
        <p:nvSpPr>
          <p:cNvPr id="22532" name="Text 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348038" y="5157788"/>
            <a:ext cx="18716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ZPĚT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PLODEM ČELEDI BOBOVITÉ </a:t>
            </a:r>
          </a:p>
        </p:txBody>
      </p:sp>
      <p:sp>
        <p:nvSpPr>
          <p:cNvPr id="23555" name="Rectangle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endParaRPr lang="cs-CZ" dirty="0" smtClean="0">
              <a:latin typeface="Arial" charset="0"/>
            </a:endParaRPr>
          </a:p>
          <a:p>
            <a:pPr algn="ctr"/>
            <a:r>
              <a:rPr lang="cs-CZ" dirty="0" smtClean="0">
                <a:latin typeface="Arial" charset="0"/>
              </a:rPr>
              <a:t>JE </a:t>
            </a:r>
            <a:r>
              <a:rPr lang="cs-CZ" sz="4400" dirty="0" smtClean="0">
                <a:latin typeface="Arial" charset="0"/>
              </a:rPr>
              <a:t>LUSK</a:t>
            </a:r>
          </a:p>
          <a:p>
            <a:pPr algn="ctr"/>
            <a:endParaRPr lang="cs-CZ" sz="4400" dirty="0" smtClean="0">
              <a:latin typeface="Arial" charset="0"/>
            </a:endParaRPr>
          </a:p>
          <a:p>
            <a:pPr algn="ctr"/>
            <a:r>
              <a:rPr lang="cs-CZ" dirty="0" smtClean="0">
                <a:latin typeface="Arial" charset="0"/>
              </a:rPr>
              <a:t>SEMENA JSOU VELICE BOHATÁ </a:t>
            </a:r>
            <a:r>
              <a:rPr lang="cs-CZ" dirty="0" smtClean="0">
                <a:latin typeface="Arial" charset="0"/>
              </a:rPr>
              <a:t>                          NA </a:t>
            </a:r>
            <a:r>
              <a:rPr lang="cs-CZ" dirty="0" smtClean="0">
                <a:latin typeface="Arial" charset="0"/>
              </a:rPr>
              <a:t>BÍLKOVINY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LISTY</a:t>
            </a:r>
          </a:p>
        </p:txBody>
      </p:sp>
      <p:sp>
        <p:nvSpPr>
          <p:cNvPr id="51203" name="Rectangle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endParaRPr lang="cs-CZ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smtClean="0">
                <a:latin typeface="Arial" charset="0"/>
              </a:rPr>
              <a:t>STŘÍDAVÉ, SLOŽENÉ</a:t>
            </a:r>
          </a:p>
          <a:p>
            <a:pPr algn="ctr">
              <a:buFont typeface="Arial" charset="0"/>
              <a:buNone/>
            </a:pPr>
            <a:endParaRPr lang="cs-CZ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smtClean="0">
                <a:latin typeface="Arial" charset="0"/>
              </a:rPr>
              <a:t>NĚKDY S  ÚPONKY</a:t>
            </a:r>
          </a:p>
          <a:p>
            <a:pPr algn="ctr">
              <a:buFont typeface="Arial" charset="0"/>
              <a:buNone/>
            </a:pPr>
            <a:r>
              <a:rPr lang="cs-CZ" smtClean="0">
                <a:latin typeface="Arial" charset="0"/>
              </a:rPr>
              <a:t>PALISTY</a:t>
            </a:r>
          </a:p>
          <a:p>
            <a:pPr algn="ctr">
              <a:buFont typeface="Arial" charset="0"/>
              <a:buNone/>
            </a:pPr>
            <a:r>
              <a:rPr lang="cs-CZ" smtClean="0">
                <a:latin typeface="Arial" charset="0"/>
              </a:rPr>
              <a:t>TRNY</a:t>
            </a:r>
          </a:p>
          <a:p>
            <a:pPr algn="ctr">
              <a:buFont typeface="Arial" charset="0"/>
              <a:buNone/>
            </a:pPr>
            <a:endParaRPr lang="cs-CZ" smtClean="0">
              <a:latin typeface="Arial" charset="0"/>
            </a:endParaRPr>
          </a:p>
          <a:p>
            <a:pPr algn="ctr">
              <a:buFont typeface="Arial" charset="0"/>
              <a:buNone/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SYMBIOTICKÝ VZTAH</a:t>
            </a:r>
            <a:r>
              <a:rPr lang="cs-CZ" dirty="0" smtClean="0">
                <a:latin typeface="Arial" charset="0"/>
              </a:rPr>
              <a:t>:</a:t>
            </a:r>
          </a:p>
        </p:txBody>
      </p:sp>
      <p:sp>
        <p:nvSpPr>
          <p:cNvPr id="37891" name="Rectangle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>
              <a:latin typeface="Arial" charset="0"/>
            </a:endParaRPr>
          </a:p>
          <a:p>
            <a:pPr algn="ctr">
              <a:lnSpc>
                <a:spcPct val="200000"/>
              </a:lnSpc>
              <a:buFont typeface="Arial" charset="0"/>
              <a:buNone/>
            </a:pPr>
            <a:r>
              <a:rPr lang="cs-CZ" dirty="0" smtClean="0">
                <a:latin typeface="Arial" charset="0"/>
              </a:rPr>
              <a:t>NA KOŘENECH BOBOVITÝCH ROSTLIN ŽIJÍ </a:t>
            </a:r>
            <a:r>
              <a:rPr lang="cs-CZ" u="sng" dirty="0" smtClean="0">
                <a:latin typeface="Arial" charset="0"/>
              </a:rPr>
              <a:t>HLÍZKOVITÉ BAKTERIE</a:t>
            </a:r>
            <a:r>
              <a:rPr lang="cs-CZ" dirty="0" smtClean="0">
                <a:latin typeface="Arial" charset="0"/>
              </a:rPr>
              <a:t>, KTERÉ VÁŽÍ VZDUŠNÝ </a:t>
            </a:r>
            <a:r>
              <a:rPr lang="cs-CZ" b="1" dirty="0" smtClean="0">
                <a:latin typeface="Arial" charset="0"/>
              </a:rPr>
              <a:t>DUSÍK</a:t>
            </a:r>
            <a:r>
              <a:rPr lang="cs-CZ" dirty="0" smtClean="0">
                <a:latin typeface="Arial" charset="0"/>
              </a:rPr>
              <a:t> A PŘEMĚŇUJÍ HO </a:t>
            </a:r>
            <a:r>
              <a:rPr lang="cs-CZ" dirty="0" smtClean="0">
                <a:latin typeface="Arial" charset="0"/>
              </a:rPr>
              <a:t>                         NA </a:t>
            </a:r>
            <a:r>
              <a:rPr lang="cs-CZ" u="sng" dirty="0" smtClean="0">
                <a:latin typeface="Arial" charset="0"/>
              </a:rPr>
              <a:t>ANORGANICKÉ LÁTKY</a:t>
            </a:r>
            <a:r>
              <a:rPr lang="cs-CZ" dirty="0" smtClean="0">
                <a:latin typeface="Arial" charset="0"/>
              </a:rPr>
              <a:t>, KTERÉ ROSTLINA POTŘEBUJE K ŽIVOTU.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467544" y="692696"/>
          <a:ext cx="8388350" cy="5357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3">
                                            <p:graphicEl>
                                              <a:dgm id="{1B2E718F-3594-4AEE-A782-CF1BEFCB5D36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graphicEl>
                                              <a:dgm id="{8F15168F-98B7-49A8-A609-23DB9239C925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graphicEl>
                                              <a:dgm id="{C3AFC24B-A9DD-4292-9637-1CC3B4AA5BB7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graphicEl>
                                              <a:dgm id="{C77DFC37-0D9E-4E2C-9866-D520FC756257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graphicEl>
                                              <a:dgm id="{5115B65F-2907-4228-A872-645A393C0A41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graphicEl>
                                              <a:dgm id="{4EF319BA-7115-47CF-A3A5-CF0A41D0C1F2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graphicEl>
                                              <a:dgm id="{FB403631-DEF0-4897-A9F1-62EB8FE3C763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graphicEl>
                                              <a:dgm id="{BDF4F736-C44D-444D-A480-6D95BDF6C2CE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C6875A98-04C9-4F78-B8BB-1CBD63DC286D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graphicEl>
                                              <a:dgm id="{F361A8A5-AAD6-4A7B-A503-94FA8BF51AE0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graphicEl>
                                              <a:dgm id="{FA14B7C9-40B2-4023-81CB-3699BB060D5D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CIZRNA</a:t>
            </a:r>
          </a:p>
        </p:txBody>
      </p:sp>
      <p:pic>
        <p:nvPicPr>
          <p:cNvPr id="48134" name="Picture 6" descr="514px-Cicer_arietinum_HabitusFruits_BotGardBln0906a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914400" y="1545273"/>
            <a:ext cx="3749675" cy="4377053"/>
          </a:xfrm>
        </p:spPr>
      </p:pic>
      <p:pic>
        <p:nvPicPr>
          <p:cNvPr id="48136" name="Picture 8" descr="220px-Sprouted_chickpeas_(1)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32040" y="2348880"/>
            <a:ext cx="3816350" cy="2460625"/>
          </a:xfrm>
        </p:spPr>
      </p:pic>
      <p:sp>
        <p:nvSpPr>
          <p:cNvPr id="48137" name="Text Box 9"/>
          <p:cNvSpPr txBox="1">
            <a:spLocks noChangeArrowheads="1"/>
          </p:cNvSpPr>
          <p:nvPr/>
        </p:nvSpPr>
        <p:spPr bwMode="auto">
          <a:xfrm>
            <a:off x="5148263" y="5734050"/>
            <a:ext cx="1403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2,3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HRÁCH SETÝ</a:t>
            </a:r>
          </a:p>
        </p:txBody>
      </p:sp>
      <p:pic>
        <p:nvPicPr>
          <p:cNvPr id="53258" name="Picture 10" descr="800px-Flower_of_Pisum_sativum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2276872"/>
            <a:ext cx="3749675" cy="2498221"/>
          </a:xfrm>
        </p:spPr>
      </p:pic>
      <p:pic>
        <p:nvPicPr>
          <p:cNvPr id="53256" name="Picture 8" descr="220px-Doperwt_rijserwt_peulen_Pisum_sativum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64088" y="980728"/>
            <a:ext cx="3133725" cy="4176712"/>
          </a:xfrm>
        </p:spPr>
      </p:pic>
      <p:sp>
        <p:nvSpPr>
          <p:cNvPr id="53259" name="Text Box 11"/>
          <p:cNvSpPr txBox="1">
            <a:spLocks noChangeArrowheads="1"/>
          </p:cNvSpPr>
          <p:nvPr/>
        </p:nvSpPr>
        <p:spPr bwMode="auto">
          <a:xfrm>
            <a:off x="4932363" y="5589588"/>
            <a:ext cx="1403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4,5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6" name="Rectang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ČOČKA KUCHYŇSKÁ</a:t>
            </a:r>
          </a:p>
        </p:txBody>
      </p:sp>
      <p:pic>
        <p:nvPicPr>
          <p:cNvPr id="56329" name="Picture 9" descr="800px-3_types_of_lentil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914400" y="2679204"/>
            <a:ext cx="3749675" cy="2109192"/>
          </a:xfrm>
        </p:spPr>
      </p:pic>
      <p:pic>
        <p:nvPicPr>
          <p:cNvPr id="56330" name="Picture 10" descr="300px-Illustration_Lens_culinaris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5364088" y="1480070"/>
            <a:ext cx="3096344" cy="4830296"/>
          </a:xfrm>
        </p:spPr>
      </p:pic>
      <p:sp>
        <p:nvSpPr>
          <p:cNvPr id="56331" name="Text Box 11"/>
          <p:cNvSpPr txBox="1">
            <a:spLocks noChangeArrowheads="1"/>
          </p:cNvSpPr>
          <p:nvPr/>
        </p:nvSpPr>
        <p:spPr bwMode="auto">
          <a:xfrm>
            <a:off x="2987675" y="5734050"/>
            <a:ext cx="1403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6,7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FAZOL ZAHRADNÍ</a:t>
            </a:r>
          </a:p>
        </p:txBody>
      </p:sp>
      <p:pic>
        <p:nvPicPr>
          <p:cNvPr id="59398" name="Picture 6" descr="450px-Snijboon_peulen_Phaseolus_vulgaris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916831"/>
            <a:ext cx="3168352" cy="4224469"/>
          </a:xfrm>
        </p:spPr>
      </p:pic>
      <p:pic>
        <p:nvPicPr>
          <p:cNvPr id="59400" name="Picture 8" descr="597px-Bruine_boon_Noordhollandse_Bruine_(Phaseolus_vulgaris)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5292407" y="2209800"/>
            <a:ext cx="3032760" cy="3048000"/>
          </a:xfrm>
        </p:spPr>
      </p:pic>
      <p:sp>
        <p:nvSpPr>
          <p:cNvPr id="59401" name="Text Box 9"/>
          <p:cNvSpPr txBox="1">
            <a:spLocks noChangeArrowheads="1"/>
          </p:cNvSpPr>
          <p:nvPr/>
        </p:nvSpPr>
        <p:spPr bwMode="auto">
          <a:xfrm>
            <a:off x="5364163" y="5876925"/>
            <a:ext cx="1403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8,9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SÓJA LUŠTINATÁ</a:t>
            </a:r>
          </a:p>
        </p:txBody>
      </p:sp>
      <p:pic>
        <p:nvPicPr>
          <p:cNvPr id="62471" name="Picture 7" descr="400px-Soja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262693" y="1447800"/>
            <a:ext cx="3053088" cy="4572000"/>
          </a:xfrm>
        </p:spPr>
      </p:pic>
      <p:pic>
        <p:nvPicPr>
          <p:cNvPr id="62472" name="Picture 8" descr="220px-Soybeanvarieties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126038" y="1700213"/>
            <a:ext cx="2673350" cy="4033837"/>
          </a:xfrm>
        </p:spPr>
      </p:pic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4716463" y="6092825"/>
            <a:ext cx="1403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10,11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431800" y="836613"/>
          <a:ext cx="8208963" cy="5213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graphicEl>
                                              <a:dgm id="{0613D1FA-5068-49A5-A77F-2F8F39725394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graphicEl>
                                              <a:dgm id="{1922D75C-6E8C-4DD9-82DC-3B312DC91716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graphicEl>
                                              <a:dgm id="{6989697F-C17C-4170-823A-D733D98E59BD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graphicEl>
                                              <a:dgm id="{7D92A9E0-C379-48FB-AAC4-273406FDD085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graphicEl>
                                              <a:dgm id="{688D00BD-4B7F-41CE-A68C-65E0EFF2D2CE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graphicEl>
                                              <a:dgm id="{ED3B90DA-7AFC-4885-9E00-36ED3472E4E5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graphicEl>
                                              <a:dgm id="{474E83ED-5E2C-43CE-8906-43606DD61CB9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graphicEl>
                                              <a:dgm id="{6CE17344-2860-4BE0-8099-F5F0ABB9A8FD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graphicEl>
                                              <a:dgm id="{E57CC150-BE7D-47B1-B8B7-7361054320EF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TOLICE SETÁ, BOB OBECNÝ</a:t>
            </a:r>
          </a:p>
        </p:txBody>
      </p:sp>
      <p:pic>
        <p:nvPicPr>
          <p:cNvPr id="64519" name="Picture 7" descr="258px-Lucerne_flowers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11857" y="2348880"/>
            <a:ext cx="4212468" cy="2808312"/>
          </a:xfrm>
        </p:spPr>
      </p:pic>
      <p:pic>
        <p:nvPicPr>
          <p:cNvPr id="64520" name="Picture 8" descr="449px-Tuinboon_bontbloeiend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5580112" y="1700808"/>
            <a:ext cx="2856984" cy="3811433"/>
          </a:xfrm>
        </p:spPr>
      </p:pic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4140200" y="5734050"/>
            <a:ext cx="19446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13,14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JETEL PLAZIVÝ A LUČNÍ</a:t>
            </a:r>
          </a:p>
        </p:txBody>
      </p:sp>
      <p:pic>
        <p:nvPicPr>
          <p:cNvPr id="66567" name="Picture 7" descr="Trifolium-repens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914400" y="1469088"/>
            <a:ext cx="3749675" cy="4529424"/>
          </a:xfrm>
        </p:spPr>
      </p:pic>
      <p:pic>
        <p:nvPicPr>
          <p:cNvPr id="66568" name="Picture 8" descr="457px-Trifolium_pratense_052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016500" y="1700213"/>
            <a:ext cx="3297238" cy="4321175"/>
          </a:xfrm>
        </p:spPr>
      </p:pic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4643438" y="6237288"/>
            <a:ext cx="19446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15,16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OLEJNINY</a:t>
            </a:r>
          </a:p>
        </p:txBody>
      </p:sp>
      <p:sp>
        <p:nvSpPr>
          <p:cNvPr id="40965" name="Rectangle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r>
              <a:rPr lang="cs-CZ" b="1" dirty="0" smtClean="0">
                <a:latin typeface="Arial" charset="0"/>
              </a:rPr>
              <a:t>PODZEMNICE OLEJNÁ</a:t>
            </a:r>
          </a:p>
          <a:p>
            <a:pPr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r>
              <a:rPr lang="cs-CZ" dirty="0" smtClean="0">
                <a:latin typeface="Arial" charset="0"/>
              </a:rPr>
              <a:t>POCHÁZÍ Z JIŽNÍ AMERIKY</a:t>
            </a:r>
          </a:p>
          <a:p>
            <a:endParaRPr lang="cs-CZ" dirty="0" smtClean="0">
              <a:latin typeface="Arial" charset="0"/>
            </a:endParaRPr>
          </a:p>
          <a:p>
            <a:r>
              <a:rPr lang="cs-CZ" dirty="0" smtClean="0">
                <a:latin typeface="Arial" charset="0"/>
              </a:rPr>
              <a:t>JEJÍ NEPUKAVÉ PLODY DOZRÁVAJÍ POD ZEMÍ (ARAŠÍDY)</a:t>
            </a:r>
          </a:p>
        </p:txBody>
      </p:sp>
      <p:pic>
        <p:nvPicPr>
          <p:cNvPr id="40967" name="Picture 7" descr="800px-Peanut_9417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427538" y="2182813"/>
            <a:ext cx="4465637" cy="3348037"/>
          </a:xfrm>
        </p:spPr>
      </p:pic>
      <p:sp>
        <p:nvSpPr>
          <p:cNvPr id="40968" name="Text Box 8"/>
          <p:cNvSpPr txBox="1">
            <a:spLocks noChangeArrowheads="1"/>
          </p:cNvSpPr>
          <p:nvPr/>
        </p:nvSpPr>
        <p:spPr bwMode="auto">
          <a:xfrm>
            <a:off x="7740650" y="5661025"/>
            <a:ext cx="1403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12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468313" y="476250"/>
          <a:ext cx="8280400" cy="5573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graphicEl>
                                              <a:dgm id="{132177D6-4A28-45C2-BDF2-164B544EC7D0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graphicEl>
                                              <a:dgm id="{A4D75D70-E748-40F3-BE66-88B7AA7204CA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graphicEl>
                                              <a:dgm id="{BF1FD6D2-DE06-4F0D-881B-E92904ED192B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graphicEl>
                                              <a:dgm id="{8DAB73C8-54F9-4341-9AC2-0A401CA30101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graphicEl>
                                              <a:dgm id="{3F2E9C5B-E42C-458F-B8E8-22AB929C8D6C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graphicEl>
                                              <a:dgm id="{599A7185-47D4-4E6B-AB12-2DCCC09078CC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graphicEl>
                                              <a:dgm id="{E89DCB7D-B760-4EDD-B5F9-DB1692C39528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graphicEl>
                                              <a:dgm id="{52CBAE25-1B66-4F87-9694-3C5E81E66F68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graphicEl>
                                              <a:dgm id="{272CCA34-E888-410A-904B-600E37B5A8EC}"/>
                                            </p:graphic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ČIČORKA PESTRÁ</a:t>
            </a:r>
          </a:p>
        </p:txBody>
      </p:sp>
      <p:pic>
        <p:nvPicPr>
          <p:cNvPr id="68614" name="Picture 6" descr="258px-Coronilla_varia005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2060847"/>
            <a:ext cx="5544616" cy="3975791"/>
          </a:xfrm>
        </p:spPr>
      </p:pic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7740650" y="5661025"/>
            <a:ext cx="1403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17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TRNOVNÍK AKÁT - DŘEVINA</a:t>
            </a:r>
          </a:p>
        </p:txBody>
      </p:sp>
      <p:pic>
        <p:nvPicPr>
          <p:cNvPr id="70663" name="Picture 7" descr="258px-Robinia_acacia_'frisia'_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265237" y="1447800"/>
            <a:ext cx="3048000" cy="4572000"/>
          </a:xfrm>
        </p:spPr>
      </p:pic>
      <p:pic>
        <p:nvPicPr>
          <p:cNvPr id="70664" name="Picture 8" descr="220px-Flowers_of_Robinia_pseudoacacia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5411787" y="1873250"/>
            <a:ext cx="2794000" cy="3721100"/>
          </a:xfrm>
        </p:spPr>
      </p:pic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4787900" y="6165850"/>
            <a:ext cx="1403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18,19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1" name="Rectangle 3"/>
          <p:cNvSpPr>
            <a:spLocks noGrp="1"/>
          </p:cNvSpPr>
          <p:nvPr>
            <p:ph sz="quarter" idx="1"/>
          </p:nvPr>
        </p:nvSpPr>
        <p:spPr>
          <a:xfrm>
            <a:off x="914400" y="836712"/>
            <a:ext cx="7772400" cy="51830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>
                <a:latin typeface="Arial" charset="0"/>
              </a:rPr>
              <a:t>Zápis do sešitu:</a:t>
            </a:r>
          </a:p>
          <a:p>
            <a:pPr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dirty="0" smtClean="0">
                <a:latin typeface="Arial" charset="0"/>
              </a:rPr>
              <a:t>Čeleď: BOBOVITÉ</a:t>
            </a:r>
          </a:p>
          <a:p>
            <a:pPr>
              <a:buFont typeface="Arial" charset="0"/>
              <a:buNone/>
            </a:pPr>
            <a:r>
              <a:rPr lang="cs-CZ" dirty="0" smtClean="0">
                <a:latin typeface="Arial" charset="0"/>
              </a:rPr>
              <a:t>Byliny, keře i stromy. </a:t>
            </a:r>
          </a:p>
          <a:p>
            <a:pPr>
              <a:buFont typeface="Arial" charset="0"/>
              <a:buNone/>
            </a:pPr>
            <a:r>
              <a:rPr lang="cs-CZ" u="sng" dirty="0" smtClean="0">
                <a:latin typeface="Arial" charset="0"/>
              </a:rPr>
              <a:t>Květ</a:t>
            </a:r>
            <a:r>
              <a:rPr lang="cs-CZ" dirty="0" smtClean="0">
                <a:latin typeface="Arial" charset="0"/>
              </a:rPr>
              <a:t>: rozlišený – korunní lístky rozlišené </a:t>
            </a:r>
            <a:r>
              <a:rPr lang="cs-CZ" dirty="0" smtClean="0">
                <a:latin typeface="Arial" charset="0"/>
              </a:rPr>
              <a:t>                       na </a:t>
            </a:r>
            <a:r>
              <a:rPr lang="cs-CZ" dirty="0" smtClean="0">
                <a:latin typeface="Arial" charset="0"/>
              </a:rPr>
              <a:t>pavézu, </a:t>
            </a:r>
            <a:r>
              <a:rPr lang="cs-CZ" dirty="0" smtClean="0">
                <a:latin typeface="Arial" charset="0"/>
              </a:rPr>
              <a:t>člunek </a:t>
            </a:r>
            <a:r>
              <a:rPr lang="cs-CZ" dirty="0" smtClean="0">
                <a:latin typeface="Arial" charset="0"/>
              </a:rPr>
              <a:t>a křídla.</a:t>
            </a:r>
          </a:p>
          <a:p>
            <a:pPr>
              <a:buFont typeface="Arial" charset="0"/>
              <a:buNone/>
            </a:pPr>
            <a:r>
              <a:rPr lang="cs-CZ" u="sng" dirty="0" smtClean="0">
                <a:latin typeface="Arial" charset="0"/>
              </a:rPr>
              <a:t>Plodem</a:t>
            </a:r>
            <a:r>
              <a:rPr lang="cs-CZ" dirty="0" smtClean="0">
                <a:latin typeface="Arial" charset="0"/>
              </a:rPr>
              <a:t> je lusk. </a:t>
            </a:r>
          </a:p>
          <a:p>
            <a:pPr>
              <a:buFont typeface="Arial" charset="0"/>
              <a:buNone/>
            </a:pPr>
            <a:r>
              <a:rPr lang="cs-CZ" u="sng" dirty="0" smtClean="0">
                <a:latin typeface="Arial" charset="0"/>
              </a:rPr>
              <a:t>Listy </a:t>
            </a:r>
            <a:r>
              <a:rPr lang="cs-CZ" dirty="0" smtClean="0">
                <a:latin typeface="Arial" charset="0"/>
              </a:rPr>
              <a:t>jsou </a:t>
            </a:r>
            <a:r>
              <a:rPr lang="cs-CZ" dirty="0" smtClean="0">
                <a:latin typeface="Arial" charset="0"/>
              </a:rPr>
              <a:t>složené, </a:t>
            </a:r>
            <a:r>
              <a:rPr lang="cs-CZ" dirty="0" smtClean="0">
                <a:latin typeface="Arial" charset="0"/>
              </a:rPr>
              <a:t>někdy zakončené úponky.</a:t>
            </a:r>
          </a:p>
          <a:p>
            <a:pPr>
              <a:buFont typeface="Arial" charset="0"/>
              <a:buNone/>
            </a:pPr>
            <a:r>
              <a:rPr lang="cs-CZ" dirty="0" smtClean="0">
                <a:latin typeface="Arial" charset="0"/>
              </a:rPr>
              <a:t>Na kořenech bobovitých rostlin žijí </a:t>
            </a:r>
            <a:r>
              <a:rPr lang="cs-CZ" b="1" dirty="0" smtClean="0">
                <a:latin typeface="Arial" charset="0"/>
              </a:rPr>
              <a:t>hlízkovité bakterie</a:t>
            </a:r>
            <a:r>
              <a:rPr lang="cs-CZ" dirty="0" smtClean="0">
                <a:latin typeface="Arial" charset="0"/>
              </a:rPr>
              <a:t> (symbióza).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</a:rPr>
              <a:t>ZÁVĚREČNÉ OPAKOVÁNÍ: </a:t>
            </a:r>
          </a:p>
        </p:txBody>
      </p:sp>
      <p:sp>
        <p:nvSpPr>
          <p:cNvPr id="74755" name="Rectangle 3"/>
          <p:cNvSpPr>
            <a:spLocks noGrp="1"/>
          </p:cNvSpPr>
          <p:nvPr>
            <p:ph sz="quarter" idx="1"/>
          </p:nvPr>
        </p:nvSpPr>
        <p:spPr>
          <a:xfrm>
            <a:off x="457200" y="1772816"/>
            <a:ext cx="8507413" cy="4536504"/>
          </a:xfrm>
        </p:spPr>
        <p:txBody>
          <a:bodyPr>
            <a:normAutofit lnSpcReduction="10000"/>
          </a:bodyPr>
          <a:lstStyle/>
          <a:p>
            <a:pPr marL="609600" indent="-609600">
              <a:buFont typeface="Arial" charset="0"/>
              <a:buNone/>
            </a:pPr>
            <a:r>
              <a:rPr lang="cs-CZ" sz="2800" b="1" dirty="0" smtClean="0">
                <a:latin typeface="Arial" charset="0"/>
              </a:rPr>
              <a:t>1. Kdo žije s kořeny bobovitých rostlin </a:t>
            </a:r>
            <a:r>
              <a:rPr lang="cs-CZ" sz="2800" b="1" dirty="0" smtClean="0">
                <a:latin typeface="Arial" charset="0"/>
              </a:rPr>
              <a:t>                         v </a:t>
            </a:r>
            <a:r>
              <a:rPr lang="cs-CZ" sz="2800" b="1" dirty="0" smtClean="0">
                <a:latin typeface="Arial" charset="0"/>
              </a:rPr>
              <a:t>symbióze?</a:t>
            </a:r>
            <a:r>
              <a:rPr lang="cs-CZ" sz="2800" dirty="0" smtClean="0">
                <a:latin typeface="Arial" charset="0"/>
              </a:rPr>
              <a:t> </a:t>
            </a:r>
          </a:p>
          <a:p>
            <a:pPr marL="609600" indent="-609600">
              <a:buFont typeface="Arial" charset="0"/>
              <a:buNone/>
            </a:pPr>
            <a:r>
              <a:rPr lang="cs-CZ" sz="2800" u="sng" dirty="0" smtClean="0">
                <a:latin typeface="Arial" charset="0"/>
              </a:rPr>
              <a:t>Odpověď:</a:t>
            </a:r>
            <a:r>
              <a:rPr lang="cs-CZ" sz="2800" dirty="0" smtClean="0">
                <a:latin typeface="Arial" charset="0"/>
              </a:rPr>
              <a:t>  hlízkovité bakterie</a:t>
            </a:r>
          </a:p>
          <a:p>
            <a:pPr marL="609600" indent="-609600">
              <a:buFont typeface="Arial" charset="0"/>
              <a:buNone/>
            </a:pPr>
            <a:r>
              <a:rPr lang="cs-CZ" sz="2800" b="1" dirty="0" smtClean="0">
                <a:latin typeface="Arial" charset="0"/>
              </a:rPr>
              <a:t>2.</a:t>
            </a:r>
            <a:r>
              <a:rPr lang="cs-CZ" sz="2800" dirty="0" smtClean="0">
                <a:latin typeface="Arial" charset="0"/>
              </a:rPr>
              <a:t> </a:t>
            </a:r>
            <a:r>
              <a:rPr lang="cs-CZ" sz="2800" b="1" dirty="0" smtClean="0">
                <a:latin typeface="Arial" charset="0"/>
              </a:rPr>
              <a:t>Jaký plod mají bobovité rostliny?</a:t>
            </a:r>
          </a:p>
          <a:p>
            <a:pPr marL="609600" indent="-609600">
              <a:buFont typeface="Arial" charset="0"/>
              <a:buNone/>
            </a:pPr>
            <a:r>
              <a:rPr lang="cs-CZ" sz="2800" u="sng" dirty="0" smtClean="0">
                <a:latin typeface="Arial" charset="0"/>
              </a:rPr>
              <a:t>Odpověď:</a:t>
            </a:r>
            <a:r>
              <a:rPr lang="cs-CZ" sz="2800" dirty="0" smtClean="0">
                <a:latin typeface="Arial" charset="0"/>
              </a:rPr>
              <a:t> lusk</a:t>
            </a:r>
          </a:p>
          <a:p>
            <a:pPr marL="609600" indent="-609600">
              <a:buFont typeface="Arial" charset="0"/>
              <a:buNone/>
            </a:pPr>
            <a:r>
              <a:rPr lang="cs-CZ" sz="2800" b="1" dirty="0" smtClean="0">
                <a:latin typeface="Arial" charset="0"/>
              </a:rPr>
              <a:t>3.</a:t>
            </a:r>
            <a:r>
              <a:rPr lang="cs-CZ" sz="2800" dirty="0" smtClean="0">
                <a:latin typeface="Arial" charset="0"/>
              </a:rPr>
              <a:t> </a:t>
            </a:r>
            <a:r>
              <a:rPr lang="cs-CZ" sz="2800" b="1" dirty="0" smtClean="0">
                <a:latin typeface="Arial" charset="0"/>
              </a:rPr>
              <a:t>Popiš květ bobovitých rostlin.</a:t>
            </a:r>
          </a:p>
          <a:p>
            <a:pPr marL="609600" indent="-609600">
              <a:buFont typeface="Arial" charset="0"/>
              <a:buNone/>
            </a:pPr>
            <a:r>
              <a:rPr lang="cs-CZ" sz="2800" u="sng" dirty="0" smtClean="0">
                <a:latin typeface="Arial" charset="0"/>
              </a:rPr>
              <a:t>Odpověď:</a:t>
            </a:r>
            <a:r>
              <a:rPr lang="cs-CZ" sz="2800" dirty="0" smtClean="0">
                <a:latin typeface="Arial" charset="0"/>
              </a:rPr>
              <a:t> rozlišený, pětičetný, </a:t>
            </a:r>
            <a:r>
              <a:rPr lang="cs-CZ" sz="2800" dirty="0" err="1" smtClean="0">
                <a:latin typeface="Arial" charset="0"/>
              </a:rPr>
              <a:t>oboupohlavný</a:t>
            </a:r>
            <a:endParaRPr lang="cs-CZ" sz="28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</a:pPr>
            <a:r>
              <a:rPr lang="cs-CZ" sz="2800" b="1" dirty="0" smtClean="0">
                <a:latin typeface="Arial" charset="0"/>
              </a:rPr>
              <a:t>4.</a:t>
            </a:r>
            <a:r>
              <a:rPr lang="cs-CZ" sz="2800" dirty="0" smtClean="0">
                <a:latin typeface="Arial" charset="0"/>
              </a:rPr>
              <a:t> </a:t>
            </a:r>
            <a:r>
              <a:rPr lang="cs-CZ" sz="2800" b="1" dirty="0" smtClean="0">
                <a:latin typeface="Arial" charset="0"/>
              </a:rPr>
              <a:t>Na co jsou rozlišeny korunní lístky bobovitých rostlin?</a:t>
            </a:r>
          </a:p>
          <a:p>
            <a:pPr marL="609600" indent="-609600">
              <a:buFont typeface="Arial" charset="0"/>
              <a:buNone/>
            </a:pPr>
            <a:r>
              <a:rPr lang="cs-CZ" sz="2800" u="sng" dirty="0" smtClean="0">
                <a:latin typeface="Arial" charset="0"/>
              </a:rPr>
              <a:t>Odpověď:</a:t>
            </a:r>
            <a:r>
              <a:rPr lang="cs-CZ" sz="2800" dirty="0" smtClean="0">
                <a:latin typeface="Arial" charset="0"/>
              </a:rPr>
              <a:t>  na pavézu, člunek a křídla</a:t>
            </a:r>
          </a:p>
          <a:p>
            <a:pPr marL="609600" indent="-609600">
              <a:buFont typeface="Arial" charset="0"/>
              <a:buNone/>
            </a:pPr>
            <a:endParaRPr lang="cs-CZ" sz="2800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47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47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4" grpId="0"/>
      <p:bldP spid="7475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9" name="Rectangle 3"/>
          <p:cNvSpPr>
            <a:spLocks noGrp="1"/>
          </p:cNvSpPr>
          <p:nvPr>
            <p:ph sz="quarter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b="1" dirty="0" smtClean="0">
                <a:latin typeface="Arial" charset="0"/>
              </a:rPr>
              <a:t>6. Jmenuj přeměny listů. </a:t>
            </a:r>
          </a:p>
          <a:p>
            <a:pPr>
              <a:buFont typeface="Arial" charset="0"/>
              <a:buNone/>
            </a:pPr>
            <a:r>
              <a:rPr lang="cs-CZ" sz="2400" u="sng" dirty="0" smtClean="0">
                <a:latin typeface="Arial" charset="0"/>
              </a:rPr>
              <a:t>Odpověď</a:t>
            </a:r>
            <a:r>
              <a:rPr lang="cs-CZ" sz="2400" dirty="0" smtClean="0">
                <a:latin typeface="Arial" charset="0"/>
              </a:rPr>
              <a:t>: úponky, trny, palisty</a:t>
            </a:r>
          </a:p>
          <a:p>
            <a:pPr>
              <a:buFont typeface="Arial" charset="0"/>
              <a:buNone/>
            </a:pPr>
            <a:r>
              <a:rPr lang="cs-CZ" sz="2400" b="1" dirty="0" smtClean="0">
                <a:latin typeface="Arial" charset="0"/>
              </a:rPr>
              <a:t>7. Jmenuj dva druhy pícnin</a:t>
            </a:r>
            <a:r>
              <a:rPr lang="cs-CZ" sz="2400" dirty="0" smtClean="0">
                <a:latin typeface="Arial" charset="0"/>
              </a:rPr>
              <a:t>.</a:t>
            </a:r>
          </a:p>
          <a:p>
            <a:pPr>
              <a:buFont typeface="Arial" charset="0"/>
              <a:buNone/>
            </a:pPr>
            <a:r>
              <a:rPr lang="cs-CZ" sz="2400" u="sng" dirty="0" smtClean="0">
                <a:latin typeface="Arial" charset="0"/>
              </a:rPr>
              <a:t>Odpověď:</a:t>
            </a:r>
            <a:r>
              <a:rPr lang="cs-CZ" sz="2400" dirty="0" smtClean="0">
                <a:latin typeface="Arial" charset="0"/>
              </a:rPr>
              <a:t> jetel luční, tolice vojtěška</a:t>
            </a:r>
          </a:p>
          <a:p>
            <a:pPr>
              <a:buFont typeface="Arial" charset="0"/>
              <a:buNone/>
            </a:pPr>
            <a:r>
              <a:rPr lang="cs-CZ" sz="2400" b="1" dirty="0" smtClean="0">
                <a:latin typeface="Arial" charset="0"/>
              </a:rPr>
              <a:t>8. Jmenuj dva druhy luštěnin</a:t>
            </a:r>
            <a:r>
              <a:rPr lang="cs-CZ" sz="2400" dirty="0" smtClean="0">
                <a:latin typeface="Arial" charset="0"/>
              </a:rPr>
              <a:t>.</a:t>
            </a:r>
          </a:p>
          <a:p>
            <a:pPr>
              <a:buFont typeface="Arial" charset="0"/>
              <a:buNone/>
            </a:pPr>
            <a:r>
              <a:rPr lang="cs-CZ" sz="2400" u="sng" dirty="0" smtClean="0">
                <a:latin typeface="Arial" charset="0"/>
              </a:rPr>
              <a:t>Odpověď:</a:t>
            </a:r>
            <a:r>
              <a:rPr lang="cs-CZ" sz="2400" dirty="0" smtClean="0">
                <a:latin typeface="Arial" charset="0"/>
              </a:rPr>
              <a:t> hrách setý, čočka kuchyňská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9. </a:t>
            </a:r>
            <a:r>
              <a:rPr lang="cs-CZ" sz="2400" b="1" dirty="0" smtClean="0">
                <a:latin typeface="Arial" charset="0"/>
              </a:rPr>
              <a:t>Jmenuj jeden druh olejniny</a:t>
            </a:r>
            <a:r>
              <a:rPr lang="cs-CZ" sz="2400" dirty="0" smtClean="0">
                <a:latin typeface="Arial" charset="0"/>
              </a:rPr>
              <a:t>.</a:t>
            </a:r>
          </a:p>
          <a:p>
            <a:pPr>
              <a:buFont typeface="Arial" charset="0"/>
              <a:buNone/>
            </a:pPr>
            <a:r>
              <a:rPr lang="cs-CZ" sz="2400" u="sng" dirty="0" smtClean="0">
                <a:latin typeface="Arial" charset="0"/>
              </a:rPr>
              <a:t>Odpověď</a:t>
            </a:r>
            <a:r>
              <a:rPr lang="cs-CZ" sz="2400" dirty="0" smtClean="0">
                <a:latin typeface="Arial" charset="0"/>
              </a:rPr>
              <a:t>: podzemnice olejná</a:t>
            </a:r>
          </a:p>
          <a:p>
            <a:pPr>
              <a:buFont typeface="Arial" charset="0"/>
              <a:buNone/>
            </a:pPr>
            <a:r>
              <a:rPr lang="cs-CZ" sz="2400" b="1" dirty="0" smtClean="0">
                <a:latin typeface="Arial" charset="0"/>
              </a:rPr>
              <a:t>10. Jmenuj jeden druh dřeviny</a:t>
            </a:r>
            <a:r>
              <a:rPr lang="cs-CZ" sz="2400" dirty="0" smtClean="0">
                <a:latin typeface="Arial" charset="0"/>
              </a:rPr>
              <a:t>.</a:t>
            </a:r>
          </a:p>
          <a:p>
            <a:pPr>
              <a:buFont typeface="Arial" charset="0"/>
              <a:buNone/>
            </a:pPr>
            <a:r>
              <a:rPr lang="cs-CZ" sz="2400" u="sng" dirty="0" smtClean="0">
                <a:latin typeface="Arial" charset="0"/>
              </a:rPr>
              <a:t>Odpověď:</a:t>
            </a:r>
            <a:r>
              <a:rPr lang="cs-CZ" sz="2400" dirty="0" smtClean="0">
                <a:latin typeface="Arial" charset="0"/>
              </a:rPr>
              <a:t> trnovník akát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57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57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57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57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57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57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POUŽITÉ ZDROJE</a:t>
            </a:r>
          </a:p>
        </p:txBody>
      </p:sp>
      <p:sp>
        <p:nvSpPr>
          <p:cNvPr id="50179" name="Rectangle 3"/>
          <p:cNvSpPr>
            <a:spLocks noGrp="1"/>
          </p:cNvSpPr>
          <p:nvPr>
            <p:ph sz="quarter" idx="1"/>
          </p:nvPr>
        </p:nvSpPr>
        <p:spPr>
          <a:xfrm>
            <a:off x="395288" y="1196975"/>
            <a:ext cx="8229600" cy="4525963"/>
          </a:xfrm>
        </p:spPr>
        <p:txBody>
          <a:bodyPr>
            <a:normAutofit fontScale="85000" lnSpcReduction="10000"/>
          </a:bodyPr>
          <a:lstStyle/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Čabradová,V. a kol, Přírodopis pro 7. ročník, Fraus, 2005</a:t>
            </a: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/Cit. 2012-05-05/. Dostupný pod licencí public domain na WWW:</a:t>
            </a: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1 </a:t>
            </a:r>
            <a:r>
              <a:rPr lang="cs-CZ" sz="1200" smtClean="0">
                <a:latin typeface="Arial" charset="0"/>
                <a:hlinkClick r:id="rId2"/>
              </a:rPr>
              <a:t>http://cs.wikipedia.org/wiki/Soubor:Lathyrus_flower_numbers.jpg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2 </a:t>
            </a:r>
            <a:r>
              <a:rPr lang="cs-CZ" sz="1200" smtClean="0">
                <a:latin typeface="Arial" charset="0"/>
                <a:hlinkClick r:id="rId3"/>
              </a:rPr>
              <a:t>http://upload.wikimedia.org/wikipedia/commons/7/70/Cicer_arietinum_HabitusFruits_BotGardBln0906a.jpg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3 </a:t>
            </a:r>
            <a:r>
              <a:rPr lang="cs-CZ" sz="1200" smtClean="0">
                <a:latin typeface="Arial" charset="0"/>
                <a:hlinkClick r:id="rId4"/>
              </a:rPr>
              <a:t>http://cs.wikipedia.org/wiki/Soubor:Sprouted_chickpeas_(1).jpg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4 </a:t>
            </a:r>
            <a:r>
              <a:rPr lang="cs-CZ" sz="1200" smtClean="0">
                <a:latin typeface="Arial" charset="0"/>
                <a:hlinkClick r:id="rId5"/>
              </a:rPr>
              <a:t>http://cs.wikipedia.org/wiki/Soubor:Doperwt_rijserwt_peulen_Pisum_sativum.jpg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5 </a:t>
            </a:r>
            <a:r>
              <a:rPr lang="cs-CZ" sz="1200" smtClean="0">
                <a:latin typeface="Arial" charset="0"/>
                <a:hlinkClick r:id="rId6"/>
              </a:rPr>
              <a:t>http://upload.wikimedia.org/wikipedia/commons/b/bd/Flower_of_Pisum_sativum.JPG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6 </a:t>
            </a:r>
            <a:r>
              <a:rPr lang="cs-CZ" sz="1200" smtClean="0">
                <a:latin typeface="Arial" charset="0"/>
                <a:hlinkClick r:id="rId7"/>
              </a:rPr>
              <a:t>http://upload.wikimedia.org/wikipedia/commons/d/da/3_types_of_lentil.jpg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7 </a:t>
            </a:r>
            <a:r>
              <a:rPr lang="cs-CZ" sz="1200" smtClean="0">
                <a:latin typeface="Arial" charset="0"/>
                <a:hlinkClick r:id="rId8"/>
              </a:rPr>
              <a:t>http://cs.wikipedia.org/wiki/Soubor:Illustration_Lens_culinaris0.jpg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8 </a:t>
            </a:r>
            <a:r>
              <a:rPr lang="cs-CZ" sz="1200" smtClean="0">
                <a:latin typeface="Arial" charset="0"/>
                <a:hlinkClick r:id="rId9"/>
              </a:rPr>
              <a:t>http://upload.wikimedia.org/wikipedia/commons/c/ca/Snijboon_peulen_Phaseolus_vulgaris.jpg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9 </a:t>
            </a:r>
            <a:r>
              <a:rPr lang="cs-CZ" sz="1200" smtClean="0">
                <a:latin typeface="Arial" charset="0"/>
                <a:hlinkClick r:id="rId10"/>
              </a:rPr>
              <a:t>http://upload.wikimedia.org/wikipedia/commons/3/33/Bruine_boon_Noordhollandse_Bruine_%28Phaseolus_vulgaris%29.jpg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10 </a:t>
            </a:r>
            <a:r>
              <a:rPr lang="cs-CZ" sz="1200" smtClean="0">
                <a:latin typeface="Arial" charset="0"/>
                <a:hlinkClick r:id="rId11"/>
              </a:rPr>
              <a:t>http://upload.wikimedia.org/wikipedia/commons/e/ef/Soja.jpg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11 </a:t>
            </a:r>
            <a:r>
              <a:rPr lang="cs-CZ" sz="1200" smtClean="0">
                <a:latin typeface="Arial" charset="0"/>
                <a:hlinkClick r:id="rId12"/>
              </a:rPr>
              <a:t>http://cs.wikipedia.org/wiki/Soubor:Soybeanvarieties.jpg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12 </a:t>
            </a:r>
            <a:r>
              <a:rPr lang="cs-CZ" sz="1200" smtClean="0">
                <a:latin typeface="Arial" charset="0"/>
                <a:hlinkClick r:id="rId13"/>
              </a:rPr>
              <a:t>http://upload.wikimedia.org/wikipedia/commons/4/4a/Peanut_9417.jpg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13 </a:t>
            </a:r>
            <a:r>
              <a:rPr lang="cs-CZ" sz="1200" smtClean="0">
                <a:latin typeface="Arial" charset="0"/>
                <a:hlinkClick r:id="rId14"/>
              </a:rPr>
              <a:t>http://cs.wikipedia.org/wiki/Soubor:Lucerne_flowers.jpg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14 </a:t>
            </a:r>
            <a:r>
              <a:rPr lang="cs-CZ" sz="1200" smtClean="0">
                <a:latin typeface="Arial" charset="0"/>
                <a:hlinkClick r:id="rId15"/>
              </a:rPr>
              <a:t>http://cs.wikipedia.org/wiki/Soubor:Tuinboon_bontbloeiend.jpg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15 </a:t>
            </a:r>
            <a:r>
              <a:rPr lang="cs-CZ" sz="1200" smtClean="0">
                <a:latin typeface="Arial" charset="0"/>
                <a:hlinkClick r:id="rId16"/>
              </a:rPr>
              <a:t>http://upload.wikimedia.org/wikipedia/commons/9/92/Trifolium-repens.jpg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16 </a:t>
            </a:r>
            <a:r>
              <a:rPr lang="cs-CZ" sz="1200" smtClean="0">
                <a:latin typeface="Arial" charset="0"/>
                <a:hlinkClick r:id="rId17"/>
              </a:rPr>
              <a:t>http://upload.wikimedia.org/wikipedia/commons/6/6d/Trifolium_pratense_0522.jpg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17 </a:t>
            </a:r>
            <a:r>
              <a:rPr lang="cs-CZ" sz="1200" smtClean="0">
                <a:latin typeface="Arial" charset="0"/>
                <a:hlinkClick r:id="rId18"/>
              </a:rPr>
              <a:t>http://cs.wikipedia.org/wiki/Soubor:Coronilla_varia005.JPG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18 </a:t>
            </a:r>
            <a:r>
              <a:rPr lang="cs-CZ" sz="1200" smtClean="0">
                <a:latin typeface="Arial" charset="0"/>
                <a:hlinkClick r:id="rId19"/>
              </a:rPr>
              <a:t>http://cs.wikipedia.org/wiki/Soubor:Robinia_acacia_%27frisia%27_JPG.jpg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smtClean="0">
                <a:latin typeface="Arial" charset="0"/>
              </a:rPr>
              <a:t>OBR. 19 </a:t>
            </a:r>
            <a:r>
              <a:rPr lang="cs-CZ" sz="1200" smtClean="0">
                <a:latin typeface="Arial" charset="0"/>
                <a:hlinkClick r:id="rId20"/>
              </a:rPr>
              <a:t>http://cs.wikipedia.org/wiki/Soubor:Flowers_of_Robinia_pseudoacacia.jpg</a:t>
            </a: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12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120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584</Words>
  <Application>Microsoft Office PowerPoint</Application>
  <PresentationFormat>Předvádění na obrazovce (4:3)</PresentationFormat>
  <Paragraphs>186</Paragraphs>
  <Slides>27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1_Motiv sady Office</vt:lpstr>
      <vt:lpstr>Jmění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ČELEĎ: BOBOVITÉ</vt:lpstr>
      <vt:lpstr>Snímek 3</vt:lpstr>
      <vt:lpstr>CHARAKTERISTIKA  ČELEDI BOBOVITÉ: </vt:lpstr>
      <vt:lpstr>ŘEKNI, JAK VYPADÁ KVĚT PĚTIČETNÝ</vt:lpstr>
      <vt:lpstr>ŘEKNI, JAK VYPADÁ KVĚT OBOUPOHLAVNÝ</vt:lpstr>
      <vt:lpstr>ŘEKNI, JAK VYPADÁ KVĚT ROZLIŠENÝ.</vt:lpstr>
      <vt:lpstr>PLODEM ČELEDI BOBOVITÉ </vt:lpstr>
      <vt:lpstr>LISTY</vt:lpstr>
      <vt:lpstr>SYMBIOTICKÝ VZTAH:</vt:lpstr>
      <vt:lpstr>Snímek 11</vt:lpstr>
      <vt:lpstr>CIZRNA</vt:lpstr>
      <vt:lpstr>HRÁCH SETÝ</vt:lpstr>
      <vt:lpstr>ČOČKA KUCHYŇSKÁ</vt:lpstr>
      <vt:lpstr>FAZOL ZAHRADNÍ</vt:lpstr>
      <vt:lpstr>SÓJA LUŠTINATÁ</vt:lpstr>
      <vt:lpstr>Snímek 17</vt:lpstr>
      <vt:lpstr>TOLICE SETÁ, BOB OBECNÝ</vt:lpstr>
      <vt:lpstr>JETEL PLAZIVÝ A LUČNÍ</vt:lpstr>
      <vt:lpstr>OLEJNINY</vt:lpstr>
      <vt:lpstr>Snímek 21</vt:lpstr>
      <vt:lpstr>ČIČORKA PESTRÁ</vt:lpstr>
      <vt:lpstr>TRNOVNÍK AKÁT - DŘEVINA</vt:lpstr>
      <vt:lpstr>Snímek 24</vt:lpstr>
      <vt:lpstr>ZÁVĚREČNÉ OPAKOVÁNÍ: </vt:lpstr>
      <vt:lpstr>Snímek 26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Dum</cp:lastModifiedBy>
  <cp:revision>10</cp:revision>
  <dcterms:modified xsi:type="dcterms:W3CDTF">2012-05-07T17:45:33Z</dcterms:modified>
</cp:coreProperties>
</file>