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8" r:id="rId3"/>
    <p:sldId id="256" r:id="rId4"/>
    <p:sldId id="259" r:id="rId5"/>
    <p:sldId id="257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8BA2FC-037C-4148-AEF0-DDA7B359F233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E8A477-7BB6-4E99-A63A-0B09E8F687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8000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http://upload.wikimedia.org/wikipedia/commons/thumb/1/15/Human_skeleton_diagram.png/180px-Human_skeleton_diagram.png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E8A477-7BB6-4E99-A63A-0B09E8F687A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7385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http://upload.wikimedia.org/wikipedia/commons/thumb/1/15/Human_skeleton_diagram.png/180px-Human_skeleton_diagram.png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E8A477-7BB6-4E99-A63A-0B09E8F687A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234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http://nd01.jxs.cz/552/687/99dd246591_37589902_o2.png</a:t>
            </a:r>
          </a:p>
          <a:p>
            <a:r>
              <a:rPr lang="cs-CZ" dirty="0" smtClean="0"/>
              <a:t>http://nd01.jxs.cz/274/794/ff5d363e6f_37589905_o2.png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E8A477-7BB6-4E99-A63A-0B09E8F687A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0840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http://nd01.jxs.cz/354/058/83a76b1451_37590140_o2.jpg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E8A477-7BB6-4E99-A63A-0B09E8F687A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861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991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416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456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75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741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02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96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884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256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238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030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713960-85DD-41F7-99D5-A8A767D55754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BF287-E9B0-4BD2-A18A-4728F0842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903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>
                <a:latin typeface="+mn-lt"/>
              </a:rPr>
              <a:t>VY_32_INOVACE_23_Opěrná soustava (kostra trupu)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620688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42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737"/>
            <a:ext cx="2307325" cy="6691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555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737"/>
            <a:ext cx="2307325" cy="6691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9148" y="915534"/>
            <a:ext cx="2390398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1. Kost čelní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2. Kost temenní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3. Kost spánková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4. Kost týlní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5. Kost lícní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6. Horní čelist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7. Dolní čelist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8. Krční obratle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9. Kost nosní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10. Kost hrudní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11. Kost pažní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12. Kost loketní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915534"/>
            <a:ext cx="2626040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13. Kost vřetenní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14. Bederní obratle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15. Kost pánevní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16. Kost křížová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18. Kost stehenní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19. Čéška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20. Kost holenní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21. Kost lýtková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25. Kost klíční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28. Žebra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29. Lopatka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4977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4397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Opěrná soustava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556792"/>
            <a:ext cx="4059125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Opakování:</a:t>
            </a: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1. Mezi jakou tkáň patří kost?</a:t>
            </a: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2. Stavba kosti</a:t>
            </a: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3. Osifikace</a:t>
            </a:r>
          </a:p>
          <a:p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4. Dělení kostí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Funkce: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Kostra je tvořena kostmi. Skládá se z: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5877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23728" y="1062841"/>
            <a:ext cx="4146392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PÁTEŘ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33-34 obratlů,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dvojesovitě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prohnutá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lordóza = prohnutí dopředu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kyfóza = prohnutí dozadu)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krční o.– 7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1.nosič=atlas– kývavé pohyby hlavy,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2.čepovec=axis – otáčivé pohyby hlavy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hrudní o.– 12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bederní o. – 5, nejmohutnější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křížové o. – 5, srůstají v kost křížovou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kostrční o.– 4-5, srostlé, zakrnělé, tvoří kostrč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meziobratlové ploténky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- pružné chrupavčité destičky pod těly obratlů, tvoří ¼ délky páteře (tlumí nárazy při chůzi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skoku)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lvl="1"/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skoliosa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- bočitost (vychýlení páteře)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962" y="60117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KOSTRA TRUPU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p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834" y="466043"/>
            <a:ext cx="257175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09" y="476672"/>
            <a:ext cx="1847850" cy="609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915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3844" y="2492896"/>
            <a:ext cx="4648200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2711" y="116632"/>
            <a:ext cx="755046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ŽEBRA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pravá – 7 párů = s kostí hrudní spojena chrupavkou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nepravá – 3 páry = spojena chrupavkou s předchozím párem žeber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volná – 2 páry = volně končí ve stěně břišní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HRUDNÍ KOST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rukojeť + tělo + mečovitý výběžek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hrudník = hrudní obratle + žebra + hrudní kost – v něm uloženo srdce a plíce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44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89</Words>
  <Application>Microsoft Office PowerPoint</Application>
  <PresentationFormat>Předvádění na obrazovce (4:3)</PresentationFormat>
  <Paragraphs>43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VY_32_INOVACE_23_Opěrná soustava (kostra trupu)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16</cp:revision>
  <dcterms:created xsi:type="dcterms:W3CDTF">2011-02-13T15:32:44Z</dcterms:created>
  <dcterms:modified xsi:type="dcterms:W3CDTF">2012-05-07T17:47:48Z</dcterms:modified>
</cp:coreProperties>
</file>