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0" r:id="rId3"/>
    <p:sldId id="261" r:id="rId4"/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3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6E044-3D61-4366-9000-67BCD0A5475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0B96C1-97F2-4B59-B95F-EAFAA4E238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9715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http://www.sppp.estranky.cz/clanky/stabilizovana-poloha/stabilizovana-poloha---novejsi-typ_-tzv_-euro-poloha.html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B96C1-97F2-4B59-B95F-EAFAA4E23864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2047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http://www.sppp.estranky.cz/img/tiny/14.jpg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B96C1-97F2-4B59-B95F-EAFAA4E23864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7635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http://www.sppp.estranky.cz/img/tiny/17.jpg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B96C1-97F2-4B59-B95F-EAFAA4E2386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997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http://www.sppp.estranky.cz/img/tiny/18.jpg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B96C1-97F2-4B59-B95F-EAFAA4E2386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7779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http://www.sppp.estranky.cz/img/tiny/21.jpg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0B96C1-97F2-4B59-B95F-EAFAA4E23864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3062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151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174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358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479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5585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0035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8509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617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10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058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2724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22B4A-ABEF-4AC6-B388-E4A0BAB46EF1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6E688-9955-4324-B1C6-70C4444C0E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790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b="1">
                <a:latin typeface="+mn-lt"/>
              </a:rPr>
              <a:t>VY_32_INOVACE_24_Stabilizovaná poloha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692696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/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182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Stabilizovaná poloha – </a:t>
            </a:r>
          </a:p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novější typ, </a:t>
            </a:r>
          </a:p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tzv. euro-poloha</a:t>
            </a:r>
            <a:endParaRPr lang="cs-CZ" sz="5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4293096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určena pro pacienty v bezvědomí, kteří dostatečně dýchají a mají zachovalou srdeční činnost (toto se každou minutu musí kontrolovat).</a:t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535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Stranu, na kterou postiženého převalíme, zvolíme podle druhu zranění.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Snažíme se tedy zraněného položit na nepoškozenou polovinu těla. 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Výjimkou je pneumotorax (PNO), kdy se tíhou celého těla fixuje hrudník a částečně se tak tlumí bolest. 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jedné straně smí člověk ležet maximálně 30 minut.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Pokud máme podezření na vážnější zranění s vnitřním krvácení nebo se obáváme zlomeniny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páteře,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postiženého do stabilizované polohy vůbec neukládáme, pouze zajistíme dýchací cesty. 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stabilizované poloze se snažíme základní životní funkce kontrolovat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krátkých časových intervalech, aby se případné vypadnutí odhalilo co nejdříve a ihned se začalo s resuscitací.   </a:t>
            </a:r>
          </a:p>
          <a:p>
            <a:r>
              <a:rPr lang="cs-CZ" sz="2400" dirty="0" smtClean="0"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315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sppp.estranky.cz/img/original/14/img_07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6824" y="149206"/>
            <a:ext cx="6912768" cy="5188026"/>
          </a:xfrm>
          <a:prstGeom prst="rect">
            <a:avLst/>
          </a:prstGeom>
          <a:noFill/>
          <a:ln>
            <a:solidFill>
              <a:srgbClr val="30303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5733255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Klekneme si k boku postiženého. Horní končetinu postiženému (tu, která je k nám blíže) položíme tak, aby svírala pravý úhel s tělem.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959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www.sppp.estranky.cz/img/original/17/img_08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637" y="221698"/>
            <a:ext cx="6696744" cy="502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7" y="5373216"/>
            <a:ext cx="84969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2. Nyní od nás vzdálenější dolní končetinu pokrčíme v koleni a horní končetinu na stejné straně těla položíme na břicho postiženého. Zraněného převalíme tak, že ho uchopíme za od nás vzdálenější rameno a pokrčené koleno a táhneme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ně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sobě. 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28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ppp.estranky.cz/img/original/18/img_08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7292"/>
            <a:ext cx="8496944" cy="637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032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www.sppp.estranky.cz/img/original/21/img_08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2"/>
            <a:ext cx="6696743" cy="5025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0" y="5229200"/>
            <a:ext cx="89644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Po převalení tlakem na bradu a čelo vytvoříme co největší záklon hlavy, tvář položíme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hřbet ruky, která je dlaní k zemi, aby nedošlo ke vdechnutí případných zvratků. Hlava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tak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podložena vlastní rukou a stabilizovaná. Druhou ruku můžeme ohnout v lokti, aby nedošlo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nějakému nechtěnému zranění. Ještě upravíme pozici pokrčené dolní končetiny, ta by měla být v kyčli a koleni ohnuta do pravého úhlu.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032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241</Words>
  <Application>Microsoft Office PowerPoint</Application>
  <PresentationFormat>Předvádění na obrazovce (4:3)</PresentationFormat>
  <Paragraphs>29</Paragraphs>
  <Slides>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VY_32_INOVACE_24_Stabilizovaná poloha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Dum</cp:lastModifiedBy>
  <cp:revision>14</cp:revision>
  <dcterms:created xsi:type="dcterms:W3CDTF">2011-01-30T10:31:11Z</dcterms:created>
  <dcterms:modified xsi:type="dcterms:W3CDTF">2012-05-07T18:02:19Z</dcterms:modified>
</cp:coreProperties>
</file>