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71" r:id="rId2"/>
    <p:sldId id="265" r:id="rId3"/>
    <p:sldId id="267" r:id="rId4"/>
    <p:sldId id="268" r:id="rId5"/>
    <p:sldId id="269" r:id="rId6"/>
    <p:sldId id="270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DC6208-92B6-475C-96BC-A68C08B21587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76156F-BC0F-42F1-AE24-8651EA76C3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7731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http://upload.wikimedia.org/wikipedia/commons/thumb/7/7f/Influenza_A_-_late_passage.jpg/190px-Influenza_A_-_late_passage.jpg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76156F-BC0F-42F1-AE24-8651EA76C3BD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84047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http://upload.wikimedia.org/wikipedia/commons/thumb/4/4c/HIV-1_Transmission_electron_micrograph_AIDS02bbb_lores.jpg/200px-HIV-1_Transmission_electron_micrograph_AIDS02bbb_lores.jpg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76156F-BC0F-42F1-AE24-8651EA76C3B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01435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http://upload.wikimedia.org/wikipedia/commons/thumb/d/d4/Smallpox_virus.jpg/200px-Smallpox_virus.jpg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76156F-BC0F-42F1-AE24-8651EA76C3B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31172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http://upload.wikimedia.org/wikipedia/commons/thumb/4/4d/Herpesviridae_EM_PHIL_2171_lores.jpg/200px-Herpesviridae_EM_PHIL_2171_lores.jpg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76156F-BC0F-42F1-AE24-8651EA76C3BD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4319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947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8040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1071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6573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6457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5580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5660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4073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8056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8567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1059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9D8D18-1DB7-485C-965D-28C61C90198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877EA-7544-4416-BF0A-E08F38C1E1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3337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f/Influenza_A_-_late_passage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4/Smallpox_virus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d/Herpesviridae_EM_PHIL_2171_lores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>
                <a:latin typeface="+mn-lt"/>
              </a:rPr>
              <a:t>VY_32_INOVACE_25_Křížovka - organismy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xmlns="" val="652805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66FF33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4400" b="1" dirty="0">
              <a:solidFill>
                <a:srgbClr val="66FF3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9901" y="1636618"/>
            <a:ext cx="59128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Organizmy dělíme do ….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íší. Názvy říší doplň do křížovky: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5229200"/>
            <a:ext cx="2516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Vysvětli pojem z tajenky.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45660129"/>
              </p:ext>
            </p:extLst>
          </p:nvPr>
        </p:nvGraphicFramePr>
        <p:xfrm>
          <a:off x="1331640" y="2492896"/>
          <a:ext cx="6095999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</a:tblGrid>
              <a:tr h="370840">
                <a:tc rowSpan="3"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370840"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0840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.</a:t>
                      </a:r>
                      <a:endParaRPr lang="cs-CZ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67172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Influenza A - late passag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783" y="332656"/>
            <a:ext cx="73152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56115" y="6196662"/>
            <a:ext cx="1396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virus chřipky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847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4/4c/HIV-1_Transmission_electron_micrograph_AIDS02bbb_lor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6480720" cy="5321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06100" y="5939988"/>
            <a:ext cx="1114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virus HIV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2090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Smallpox viru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76672"/>
            <a:ext cx="6667500" cy="503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55891" y="5674226"/>
            <a:ext cx="2274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virus pravých neštovic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349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Herpesviridae EM PHIL 2171 lore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1988" y="476672"/>
            <a:ext cx="7620000" cy="5419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93952" y="6093296"/>
            <a:ext cx="1576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herpetické viry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0305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66FF33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4400" b="1" dirty="0">
              <a:solidFill>
                <a:srgbClr val="66FF3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9901" y="1636618"/>
            <a:ext cx="28350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Organizmy dělíme do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říší.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90274832"/>
              </p:ext>
            </p:extLst>
          </p:nvPr>
        </p:nvGraphicFramePr>
        <p:xfrm>
          <a:off x="1331640" y="2492896"/>
          <a:ext cx="6095999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532221"/>
                <a:gridCol w="405625"/>
                <a:gridCol w="468923"/>
                <a:gridCol w="468923"/>
              </a:tblGrid>
              <a:tr h="370840">
                <a:tc rowSpan="3"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370840"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Ž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CH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0840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.</a:t>
                      </a:r>
                      <a:endParaRPr lang="cs-CZ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23528" y="260648"/>
            <a:ext cx="11063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9471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407</TotalTime>
  <Words>105</Words>
  <Application>Microsoft Office PowerPoint</Application>
  <PresentationFormat>Předvádění na obrazovce (4:3)</PresentationFormat>
  <Paragraphs>60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VY_32_INOVACE_25_Křížovka - organismy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Dum</cp:lastModifiedBy>
  <cp:revision>21</cp:revision>
  <dcterms:created xsi:type="dcterms:W3CDTF">2011-03-06T18:24:59Z</dcterms:created>
  <dcterms:modified xsi:type="dcterms:W3CDTF">2012-05-07T18:07:24Z</dcterms:modified>
</cp:coreProperties>
</file>