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390" r:id="rId2"/>
    <p:sldId id="276" r:id="rId3"/>
    <p:sldId id="391" r:id="rId4"/>
    <p:sldId id="392" r:id="rId5"/>
    <p:sldId id="281" r:id="rId6"/>
    <p:sldId id="282" r:id="rId7"/>
    <p:sldId id="393" r:id="rId8"/>
    <p:sldId id="28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7473A03-0887-4E2C-BE23-E19BFF817024}">
          <p14:sldIdLst>
            <p14:sldId id="390"/>
            <p14:sldId id="276"/>
            <p14:sldId id="391"/>
            <p14:sldId id="392"/>
            <p14:sldId id="281"/>
            <p14:sldId id="282"/>
            <p14:sldId id="393"/>
            <p14:sldId id="28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759" autoAdjust="0"/>
    <p:restoredTop sz="94660"/>
  </p:normalViewPr>
  <p:slideViewPr>
    <p:cSldViewPr>
      <p:cViewPr varScale="1">
        <p:scale>
          <a:sx n="72" d="100"/>
          <a:sy n="72" d="100"/>
        </p:scale>
        <p:origin x="-9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48135-1012-46C3-9046-8D4D6AF34A1E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B3648-B80B-4BD3-8191-E1D972798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61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B3648-B80B-4BD3-8191-E1D9727986E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708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jpeg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13" Type="http://schemas.openxmlformats.org/officeDocument/2006/relationships/image" Target="../media/image31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12" Type="http://schemas.openxmlformats.org/officeDocument/2006/relationships/image" Target="../media/image30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11" Type="http://schemas.openxmlformats.org/officeDocument/2006/relationships/image" Target="../media/image29.wmf"/><Relationship Id="rId5" Type="http://schemas.openxmlformats.org/officeDocument/2006/relationships/image" Target="../media/image23.wmf"/><Relationship Id="rId10" Type="http://schemas.openxmlformats.org/officeDocument/2006/relationships/image" Target="../media/image28.jpeg"/><Relationship Id="rId4" Type="http://schemas.openxmlformats.org/officeDocument/2006/relationships/image" Target="../media/image22.wmf"/><Relationship Id="rId9" Type="http://schemas.openxmlformats.org/officeDocument/2006/relationships/image" Target="../media/image27.wmf"/><Relationship Id="rId14" Type="http://schemas.openxmlformats.org/officeDocument/2006/relationships/image" Target="../media/image32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20688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PRVOUKA  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09822" y="4005064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Vypracovala  Daniela Kubů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ZŠ a MŠ Malý Újezd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boxed\AppData\Local\Microsoft\Windows\Temporary Internet Files\Content.IE5\0RPTJLNX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805264"/>
            <a:ext cx="4176464" cy="80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8" y="3140968"/>
            <a:ext cx="633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VY_32_INOVACE_05_PRV.- PODZIM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11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274638"/>
            <a:ext cx="6928048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PODZIM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132856"/>
            <a:ext cx="25202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Podzimní měsíce –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Září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Říjen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Listopad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933056"/>
            <a:ext cx="19442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Počasí –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c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hladno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d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říve se stmívá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m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lhy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f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ouká vítr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d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élka dne a noci se mění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-6148064"/>
            <a:ext cx="3968181" cy="5355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63"/>
          <a:stretch/>
        </p:blipFill>
        <p:spPr bwMode="auto">
          <a:xfrm>
            <a:off x="3923928" y="1196752"/>
            <a:ext cx="4176464" cy="54006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Documents and Settings\Daniela\Local Settings\Temporary Internet Files\Content.IE5\BCMTMHBM\MC9002394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148" y="371722"/>
            <a:ext cx="1531620" cy="17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Daniela\Local Settings\Temporary Internet Files\Content.IE5\BCMTMHBM\MC9002394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393073"/>
            <a:ext cx="1531620" cy="17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Daniela\Local Settings\Temporary Internet Files\Content.IE5\CXRDW3JB\MC9000196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6672"/>
            <a:ext cx="1440160" cy="1092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921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CO DĚLÁME NA PODZIM?</a:t>
            </a:r>
            <a:br>
              <a:rPr lang="cs-CZ" sz="4000" b="1" dirty="0" smtClean="0">
                <a:solidFill>
                  <a:srgbClr val="C00000"/>
                </a:solidFill>
              </a:rPr>
            </a:br>
            <a:r>
              <a:rPr lang="cs-CZ" sz="4000" b="1" dirty="0" smtClean="0">
                <a:solidFill>
                  <a:srgbClr val="C00000"/>
                </a:solidFill>
              </a:rPr>
              <a:t>POUŠTÍME DRAKY!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Documents and Settings\Daniela\Local Settings\Temporary Internet Files\Content.IE5\OGM28IAO\MC900281254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267146"/>
            <a:ext cx="2789976" cy="2215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Daniela\Local Settings\Temporary Internet Files\Content.IE5\BCMTMHBM\MC900357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204864"/>
            <a:ext cx="1426464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Daniela\Local Settings\Temporary Internet Files\Content.IE5\Q203EZGI\MC9004080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826303"/>
            <a:ext cx="1704975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Daniela\Local Settings\Temporary Internet Files\Content.IE5\OGM28IAO\MC9003563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686" y="4725144"/>
            <a:ext cx="1548994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Daniela\Local Settings\Temporary Internet Files\Content.IE5\Q203EZGI\MC9004135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84" y="2296017"/>
            <a:ext cx="4102729" cy="3447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1293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NAMALUJ SVÉHO DRAKA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0227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724282" y="274638"/>
            <a:ext cx="6743317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podzim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Documents and Settings\Daniela\Local Settings\Temporary Internet Files\Content.IE5\Q203EZGI\MC9003469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589" y="476672"/>
            <a:ext cx="2079683" cy="149259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Daniela\Local Settings\Temporary Internet Files\Content.IE5\CXRDW3JB\MP9004072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12976"/>
            <a:ext cx="2081784" cy="312115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Daniela\Local Settings\Temporary Internet Files\Content.IE5\CXRDW3JB\MP9004033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7226" y="3734184"/>
            <a:ext cx="3901440" cy="259994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Daniela\Local Settings\Temporary Internet Files\Content.IE5\CXRDW3JB\MC9001092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8995" y="476672"/>
            <a:ext cx="1242416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Daniela\Local Settings\Temporary Internet Files\Content.IE5\BCMTMHBM\MC900326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912924"/>
            <a:ext cx="1857146" cy="151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Daniela\Local Settings\Temporary Internet Files\Content.IE5\OGM28IAO\MC9003295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08" y="1364396"/>
            <a:ext cx="1795604" cy="1779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Daniela\Local Settings\Temporary Internet Files\Content.IE5\Q203EZGI\MC9003323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8995" y="2060849"/>
            <a:ext cx="2157273" cy="172126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05312" y="4293096"/>
            <a:ext cx="20946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CO DĚLAJÍ NA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PODZIM?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1953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16767" y="260648"/>
            <a:ext cx="7467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Jak se oblékáš na podzim?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6" b="71762"/>
          <a:stretch/>
        </p:blipFill>
        <p:spPr bwMode="auto">
          <a:xfrm>
            <a:off x="467544" y="2132856"/>
            <a:ext cx="7416823" cy="3989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 descr="C:\Documents and Settings\Daniela\Local Settings\Temporary Internet Files\Content.IE5\CXRDW3JB\MC9002394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8557" y="1412776"/>
            <a:ext cx="1531620" cy="17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Daniela\Local Settings\Temporary Internet Files\Content.IE5\Q203EZGI\MC9000196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543290"/>
            <a:ext cx="1361043" cy="115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1166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STROMY NA PODZIM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5122" name="Picture 2" descr="C:\Documents and Settings\Daniela\Local Settings\Temporary Internet Files\Content.IE5\BCMTMHBM\MC900193316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1702738" cy="1244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Daniela\Local Settings\Temporary Internet Files\Content.IE5\CXRDW3JB\MC9001512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80"/>
            <a:ext cx="1816913" cy="138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Daniela\Local Settings\Temporary Internet Files\Content.IE5\Q203EZGI\MC9004239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557760"/>
            <a:ext cx="15589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Daniela\Local Settings\Temporary Internet Files\Content.IE5\Q203EZGI\MC9001233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9413" y="2774864"/>
            <a:ext cx="1558924" cy="973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Daniela\Local Settings\Temporary Internet Files\Content.IE5\OGM28IAO\MP90040171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2002" y="1004328"/>
            <a:ext cx="3240360" cy="225705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Documents and Settings\Daniela\Local Settings\Temporary Internet Files\Content.IE5\BCMTMHBM\MC9003598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589239"/>
            <a:ext cx="1152128" cy="101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Documents and Settings\Daniela\Local Settings\Temporary Internet Files\Content.IE5\CXRDW3JB\MP90040347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149080"/>
            <a:ext cx="2112252" cy="206463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Documents and Settings\Daniela\Local Settings\Temporary Internet Files\Content.IE5\Q203EZGI\MC90035065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701310"/>
            <a:ext cx="968301" cy="895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Documents and Settings\Daniela\Local Settings\Temporary Internet Files\Content.IE5\OGM28IAO\MP90043860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5682" y="1296407"/>
            <a:ext cx="1776608" cy="256464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Documents and Settings\Daniela\Local Settings\Temporary Internet Files\Content.IE5\OGM28IAO\MP90043860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5682" y="1296407"/>
            <a:ext cx="1776608" cy="256464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Documents and Settings\Daniela\Local Settings\Temporary Internet Files\Content.IE5\OGM28IAO\MC90033137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3614" y="5556041"/>
            <a:ext cx="1224136" cy="1031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Documents and Settings\Daniela\Local Settings\Temporary Internet Files\Content.IE5\Q203EZGI\MC90019333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795" y="3261384"/>
            <a:ext cx="2037219" cy="3047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Documents and Settings\Daniela\Local Settings\Temporary Internet Files\Content.IE5\OGM28IAO\MC90033127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829" y="5313098"/>
            <a:ext cx="1118353" cy="986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C:\Documents and Settings\Daniela\Local Settings\Temporary Internet Files\Content.IE5\BCMTMHBM\MC90035063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080" y="4491186"/>
            <a:ext cx="1510420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7294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PODZIM.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9-10. </a:t>
            </a:r>
            <a:r>
              <a:rPr lang="cs-CZ" dirty="0"/>
              <a:t>ISBN 80-85806-80-0</a:t>
            </a:r>
            <a:r>
              <a:rPr lang="cs-CZ" dirty="0" smtClean="0"/>
              <a:t>.</a:t>
            </a:r>
          </a:p>
          <a:p>
            <a:r>
              <a:rPr lang="cs-CZ" smtClean="0"/>
              <a:t>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2426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726</TotalTime>
  <Words>62</Words>
  <Application>Microsoft Office PowerPoint</Application>
  <PresentationFormat>Předvádění na obrazovce (4:3)</PresentationFormat>
  <Paragraphs>26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PRVOUKA  </vt:lpstr>
      <vt:lpstr>PODZIM</vt:lpstr>
      <vt:lpstr>CO DĚLÁME NA PODZIM? POUŠTÍME DRAKY!</vt:lpstr>
      <vt:lpstr>NAMALUJ SVÉHO DRAKA</vt:lpstr>
      <vt:lpstr>podzim</vt:lpstr>
      <vt:lpstr>Jak se oblékáš na podzim?</vt:lpstr>
      <vt:lpstr>STROMY NA PODZIM</vt:lpstr>
      <vt:lpstr>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1.ROČNÍK</dc:title>
  <dc:creator>Valued Acer Customer</dc:creator>
  <cp:lastModifiedBy>Valued Acer Customer</cp:lastModifiedBy>
  <cp:revision>70</cp:revision>
  <dcterms:created xsi:type="dcterms:W3CDTF">2011-12-29T10:37:36Z</dcterms:created>
  <dcterms:modified xsi:type="dcterms:W3CDTF">2012-03-01T17:15:30Z</dcterms:modified>
</cp:coreProperties>
</file>