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053" autoAdjust="0"/>
  </p:normalViewPr>
  <p:slideViewPr>
    <p:cSldViewPr>
      <p:cViewPr varScale="1">
        <p:scale>
          <a:sx n="66" d="100"/>
          <a:sy n="66" d="100"/>
        </p:scale>
        <p:origin x="-150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DC6208-92B6-475C-96BC-A68C08B21587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76156F-BC0F-42F1-AE24-8651EA76C3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7318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http://www.hermanka.cz/pivnikvasinka_mikroskop1.jpg</a:t>
            </a:r>
          </a:p>
          <a:p>
            <a:r>
              <a:rPr lang="cs-CZ" dirty="0" smtClean="0"/>
              <a:t>http://upload.wikimedia.org/wikipedia/commons/d/d9/S_cerevisiae_under_DIC_microscopy.jpg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76156F-BC0F-42F1-AE24-8651EA76C3BD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9212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www.sci.muni.cz/botany/elzdroje/cviceni/​rostliny/Zygomycetes-metod.doc</a:t>
            </a:r>
          </a:p>
          <a:p>
            <a:r>
              <a:rPr lang="cs-CZ" dirty="0" smtClean="0"/>
              <a:t>http://www.guh.cz/edu/bi/biologie_rostliny/foto01/foto_047.jpg</a:t>
            </a:r>
          </a:p>
          <a:p>
            <a:r>
              <a:rPr lang="cs-CZ" dirty="0" smtClean="0"/>
              <a:t>http://upload.wikimedia.org/wikipedia/commons/thumb/6/61/Mucor.mucedo.-.lindsey.jpg/220px-Mucor.mucedo.-.lindsey.jpg</a:t>
            </a:r>
          </a:p>
          <a:p>
            <a:r>
              <a:rPr lang="cs-CZ" dirty="0" smtClean="0"/>
              <a:t>http://old.botany.upol.cz/atlasy/system/images/ascomycetes/eurotiales/28.jpg</a:t>
            </a:r>
          </a:p>
          <a:p>
            <a:r>
              <a:rPr lang="cs-CZ" dirty="0" smtClean="0"/>
              <a:t>http://nd01.jxs.cz/808/703/af0283a111_50029690_o2.jpg</a:t>
            </a:r>
          </a:p>
          <a:p>
            <a:r>
              <a:rPr lang="cs-CZ" dirty="0" smtClean="0"/>
              <a:t>http://files.nakladany-hermelin.cz/200000031-3cdde3dd9f/kral%20syru.jpg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76156F-BC0F-42F1-AE24-8651EA76C3BD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8756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http://www.naturfoto.cz/muchomurka-zelena+pecarka-hajni-fotografie-6324.html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076156F-BC0F-42F1-AE24-8651EA76C3BD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450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8D18-1DB7-485C-965D-28C61C901981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877EA-7544-4416-BF0A-E08F38C1E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9473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8D18-1DB7-485C-965D-28C61C901981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877EA-7544-4416-BF0A-E08F38C1E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80401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8D18-1DB7-485C-965D-28C61C901981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877EA-7544-4416-BF0A-E08F38C1E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071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8D18-1DB7-485C-965D-28C61C901981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877EA-7544-4416-BF0A-E08F38C1E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6573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8D18-1DB7-485C-965D-28C61C901981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877EA-7544-4416-BF0A-E08F38C1E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457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8D18-1DB7-485C-965D-28C61C901981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877EA-7544-4416-BF0A-E08F38C1E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580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8D18-1DB7-485C-965D-28C61C901981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877EA-7544-4416-BF0A-E08F38C1E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660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8D18-1DB7-485C-965D-28C61C901981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877EA-7544-4416-BF0A-E08F38C1E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073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8D18-1DB7-485C-965D-28C61C901981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877EA-7544-4416-BF0A-E08F38C1E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0567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8D18-1DB7-485C-965D-28C61C901981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877EA-7544-4416-BF0A-E08F38C1E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567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D8D18-1DB7-485C-965D-28C61C901981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877EA-7544-4416-BF0A-E08F38C1E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059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9D8D18-1DB7-485C-965D-28C61C901981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877EA-7544-4416-BF0A-E08F38C1E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3337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_cerevisiae_under_DIC_microscopy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uh.cz/edu/bi/biologie_rostliny/html01/foto_048.html" TargetMode="External"/><Relationship Id="rId5" Type="http://schemas.openxmlformats.org/officeDocument/2006/relationships/image" Target="../media/image5.jpeg"/><Relationship Id="rId10" Type="http://schemas.openxmlformats.org/officeDocument/2006/relationships/image" Target="../media/image9.png"/><Relationship Id="rId4" Type="http://schemas.openxmlformats.org/officeDocument/2006/relationships/hyperlink" Target="http://www.obrazky.cz/detail?q=%C5%A1t%C4%9Bti%C4%8Dkovec&amp;offset=1&amp;limit=20&amp;bUrlPar=filter=1&amp;resNum=8&amp;ref=http://www.obrazky.cz/?step=20&amp;filter=1&amp;s=&amp;size=any&amp;sId=jlm3ZMuHwTAqsxoCZ1P2&amp;orientation=&amp;typeAny=any&amp;q=pl%C3%ADse%C5%88+hlavi%C4%8Dkov%C3%A1&amp;extendedSearch=0&amp;resID=y3jXv8cKy5c8Ou0yqdfypwhRcbaAQNzZAnago8fnIFo&amp;imgURL=http://botany.upol.cz/atlasy/system/images/ascomycetes/eurotiales/28.jpg&amp;pageURL=http://botany.upol.cz/atlasy/system/gallery.php?entry=mycelium&amp;imgX=350&amp;imgY=263&amp;imgSize=66&amp;thURL=http://media4.picsearch.com/is?y3jXv8cKy5c8Ou0yqdfypwhRcbaAQNzZAnago8fnIFo&amp;thX=128&amp;thY=96&amp;qNoSite=%C5%A1t%C4%9Bti%C4%8Dkovec&amp;siteWWW=&amp;sId=jlm3ZMuHwlxJsx703jG-" TargetMode="External"/><Relationship Id="rId9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dirty="0">
                <a:latin typeface="+mn-lt"/>
              </a:rPr>
              <a:t>VY_32_INOVACE_26_Opakování - houby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val="682866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Opakování - houby</a:t>
            </a:r>
            <a:endParaRPr lang="cs-CZ" sz="44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3304110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Rozdělení hub:</a:t>
            </a:r>
          </a:p>
          <a:p>
            <a:pPr marL="342900" indent="-342900">
              <a:buFont typeface="+mj-lt"/>
              <a:buAutoNum type="arabicParenR"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1) k.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2) p.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3)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h.s.p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1823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Houby</a:t>
            </a:r>
            <a:endParaRPr lang="cs-CZ" sz="44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3304110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Rozdělení hub:</a:t>
            </a:r>
          </a:p>
          <a:p>
            <a:pPr marL="342900" indent="-342900">
              <a:buFont typeface="+mj-lt"/>
              <a:buAutoNum type="arabicParenR"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1) kvasinky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2) p.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3)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h.s.p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7825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Houby</a:t>
            </a:r>
            <a:endParaRPr lang="cs-CZ" sz="44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3304110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Rozdělení hub:</a:t>
            </a:r>
          </a:p>
          <a:p>
            <a:pPr marL="342900" indent="-342900">
              <a:buFont typeface="+mj-lt"/>
              <a:buAutoNum type="arabicParenR"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1) kvasinky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2) plísně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3)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h.s.p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7825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Houby</a:t>
            </a:r>
            <a:endParaRPr lang="cs-CZ" sz="44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4161717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Rozdělení hub:</a:t>
            </a:r>
          </a:p>
          <a:p>
            <a:pPr marL="342900" indent="-342900">
              <a:buFont typeface="+mj-lt"/>
              <a:buAutoNum type="arabicParenR"/>
            </a:pP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1) kvasinky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2) plísně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3) houby s plodnicí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7825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accharomyces cerevisiae">
            <a:hlinkClick r:id="rId3" tooltip="Saccharomyces cerevisiae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84878"/>
            <a:ext cx="26670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hermanka.cz/pivnikvasinka_mikroskop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908720"/>
            <a:ext cx="1881786" cy="1723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3645024"/>
            <a:ext cx="6758902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Jak se tyto organizmy nazývají?</a:t>
            </a: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Jaký mají význam: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7527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thumb/6/61/Mucor.mucedo.-.lindsey.jpg/220px-Mucor.mucedo.-.lindse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602" y="1508657"/>
            <a:ext cx="2909711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náhled obrázku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0469" y="1484784"/>
            <a:ext cx="259228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Houby - Štětičkovec 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9250" y="3923529"/>
            <a:ext cx="1474722" cy="1884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Sýr NIVA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475"/>
          <a:stretch/>
        </p:blipFill>
        <p:spPr bwMode="auto">
          <a:xfrm>
            <a:off x="6732241" y="1484784"/>
            <a:ext cx="194421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6600" y="188640"/>
            <a:ext cx="50385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Jak se nazývají tyto houby?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6602" y="6171401"/>
            <a:ext cx="85174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Jaký mají význam? Kdo je Alexander Fleming?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299" y="4032747"/>
            <a:ext cx="1618315" cy="1862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1391" y="3838923"/>
            <a:ext cx="2005916" cy="20538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2374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39699"/>
            <a:ext cx="8165440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Houby s plodnicí dělíme na:</a:t>
            </a:r>
          </a:p>
          <a:p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1) Jedlé</a:t>
            </a:r>
          </a:p>
          <a:p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2)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3)</a:t>
            </a:r>
          </a:p>
          <a:p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Vyjmenuj u každé skupiny zástupce.</a:t>
            </a:r>
          </a:p>
        </p:txBody>
      </p:sp>
    </p:spTree>
    <p:extLst>
      <p:ext uri="{BB962C8B-B14F-4D97-AF65-F5344CB8AC3E}">
        <p14:creationId xmlns:p14="http://schemas.microsoft.com/office/powerpoint/2010/main" val="692374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uchomůrka zelená + Pečárka hajní (Amanita phalloides + Agaricus silvicola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132856"/>
            <a:ext cx="5715000" cy="428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54868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Rozdíl mezi muchomůrkou zelenou (hlízovitou) a pečárkou hajní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9940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422</TotalTime>
  <Words>162</Words>
  <Application>Microsoft Office PowerPoint</Application>
  <PresentationFormat>Předvádění na obrazovce (4:3)</PresentationFormat>
  <Paragraphs>62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VY_32_INOVACE_26_Opakování - houby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18</cp:revision>
  <dcterms:created xsi:type="dcterms:W3CDTF">2011-03-06T18:24:59Z</dcterms:created>
  <dcterms:modified xsi:type="dcterms:W3CDTF">2012-05-07T18:54:27Z</dcterms:modified>
</cp:coreProperties>
</file>