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>
      <p:cViewPr>
        <p:scale>
          <a:sx n="50" d="100"/>
          <a:sy n="50" d="100"/>
        </p:scale>
        <p:origin x="-1956" y="-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582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F5C511-95D4-471C-A3D5-38C2C10FB8FB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9459F2-1F00-4D39-81DE-F6387D17B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066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http://www.vyukovematerialy.cz/biol/rocnik6/foto/stavba.jpg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459F2-1F00-4D39-81DE-F6387D17B4B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24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http://upload.wikimedia.org/wikipedia/commons/thumb/9/9c/Rhizocarpon_geographicum01.jpg/779px-Rhizocarpon_geographicum01.jpghttp://upload.wikimedia.org/wikipedia/commons/7/70/Xanthoria_parietina_%2806_03_31%29.jpg</a:t>
            </a:r>
          </a:p>
          <a:p>
            <a:r>
              <a:rPr lang="cs-CZ" dirty="0" smtClean="0"/>
              <a:t>http://upload.wikimedia.org/wikipedia/commons/f/fb/Cladonia_rangiferina-1.jpg</a:t>
            </a:r>
          </a:p>
          <a:p>
            <a:r>
              <a:rPr lang="cs-CZ" dirty="0" smtClean="0"/>
              <a:t>http://upload.wikimedia.org/wikipedia/commons/thumb/3/38/Island_moos_getrocknet.jpg/800px-Island_moos_getrocknet.jpg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459F2-1F00-4D39-81DE-F6387D17B4B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913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http://upload.wikimedia.org/wikipedia/commons/thumb/4/41/Xanthoria_elegans.jpg/220px-Xanthoria_elegans.jpg</a:t>
            </a:r>
          </a:p>
          <a:p>
            <a:r>
              <a:rPr lang="cs-CZ" dirty="0" smtClean="0"/>
              <a:t>http://upload.wikimedia.org/wikipedia/commons/thumb/d/d6/Hypogymnia_physodes_010108.jpg/709px-Hypogymnia_physodes_010108.jpg</a:t>
            </a:r>
          </a:p>
          <a:p>
            <a:r>
              <a:rPr lang="cs-CZ" dirty="0" smtClean="0"/>
              <a:t>http://upload.wikimedia.org/wikipedia/commons/thumb/b/bc/Lisaj-sa-Stare-planine4.jpg/220px-Lisaj-sa-Stare-planine4.jpg</a:t>
            </a:r>
          </a:p>
          <a:p>
            <a:r>
              <a:rPr lang="cs-CZ" dirty="0" smtClean="0"/>
              <a:t>http://nd03.jxs.cz/752/208/6d3aad9acd_63232912_o2.jpg</a:t>
            </a:r>
          </a:p>
          <a:p>
            <a:r>
              <a:rPr lang="cs-CZ" dirty="0" smtClean="0"/>
              <a:t>http://www.kbi.zcu.cz/#10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459F2-1F00-4D39-81DE-F6387D17B4B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013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http://www.vyukovematerialy.cz/biol/rocnik6/foto/provazovka.jpg</a:t>
            </a:r>
          </a:p>
          <a:p>
            <a:r>
              <a:rPr lang="cs-CZ" dirty="0" smtClean="0"/>
              <a:t>http://www.naturephoto-cz.com/photos/bilek/thumb-grisley-beard-lichen-0564.jpg</a:t>
            </a:r>
          </a:p>
          <a:p>
            <a:r>
              <a:rPr lang="cs-CZ" dirty="0" smtClean="0"/>
              <a:t>http://www.naturephoto-cz.com/photos/others/thumb-lichen-94871.jpg</a:t>
            </a:r>
          </a:p>
          <a:p>
            <a:r>
              <a:rPr lang="cs-CZ" dirty="0" smtClean="0"/>
              <a:t>http://www.naturephoto-cz.com/photos/andera/thumb-ramalina-canariensis-8428.jpg</a:t>
            </a:r>
          </a:p>
          <a:p>
            <a:r>
              <a:rPr lang="cs-CZ" dirty="0" smtClean="0"/>
              <a:t>http://www.naturephoto-cz.com/photos/others/thumb-beard-lichen-95429.jpg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459F2-1F00-4D39-81DE-F6387D17B4B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5302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obrazky.cz/detail?q=l%C3%A9ky&amp;offset=1&amp;limit=20&amp;bUrlPar=filter%3D1&amp;resNum=20&amp;ref=http%3A//www.seznam.cz/&amp;resID=H77D24MIOAR0OfbmcVTlpBCC-Wi-bSvIXKj4dHa3Nf4&amp;imgURL=http%3A//mm1.denik.cz/62/d4/leky_1808_denik_clanek_solo.jpg&amp;pageURL=http%3A//hradecky.denik.cz/zpravy_region/cenovy-sok-doplatky-za-leky-se-prudce-zvysily.html&amp;imgX=350&amp;imgY=263&amp;imgSize=25&amp;thURL=http%3A//media1.picsearch.com/is%3FH77D24MIOAR0OfbmcVTlpBCC-Wi-bSvIXKj4dHa3Nf4&amp;thX=128&amp;thY=96&amp;qNoSite=l%C3%A9ky&amp;siteWWW=&amp;sId=_ke0XR1OwCVduA52ntN-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459F2-1F00-4D39-81DE-F6387D17B4B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0592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http://g.denik.cz/62/d4/leky_1808_denik-380.jpg</a:t>
            </a:r>
          </a:p>
          <a:p>
            <a:r>
              <a:rPr lang="cs-CZ" dirty="0" smtClean="0"/>
              <a:t>http://www.naturfoto.cz/fotografie/ptaci/kos-cerny-7606.jpg</a:t>
            </a:r>
          </a:p>
          <a:p>
            <a:r>
              <a:rPr lang="cs-CZ" dirty="0" smtClean="0"/>
              <a:t>http://www.naturfoto.cz/fotografie/ostatni/stika-obecna-51393.jpg</a:t>
            </a:r>
          </a:p>
          <a:p>
            <a:r>
              <a:rPr lang="cs-CZ" dirty="0" smtClean="0"/>
              <a:t>http://www.priroda.cz/clanky/foto/jelen.jpg</a:t>
            </a:r>
          </a:p>
          <a:p>
            <a:r>
              <a:rPr lang="cs-CZ" dirty="0" smtClean="0"/>
              <a:t>http://www.naturfoto.cz/fotografie/ptaci/sykora-konadra-3066.jpg</a:t>
            </a:r>
          </a:p>
          <a:p>
            <a:r>
              <a:rPr lang="cs-CZ" smtClean="0"/>
              <a:t>http://www.naturfoto.cz/fotografie/ostatni/rak-ricni-34270.jpg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459F2-1F00-4D39-81DE-F6387D17B4B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059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972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405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614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396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672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320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971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883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930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025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624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7A8E6-01E9-4064-8F73-EA859F20797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9D671-BE26-44B6-962F-B783CE7BC3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865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cs.wikipedia.org/wiki/Soubor:Xanthoria_parietina_(06_03_31).jpg" TargetMode="External"/><Relationship Id="rId7" Type="http://schemas.openxmlformats.org/officeDocument/2006/relationships/hyperlink" Target="http://upload.wikimedia.org/wikipedia/commons/f/fb/Cladonia_rangiferina-1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Rhizocarpon_geographicum01.jpg" TargetMode="External"/><Relationship Id="rId10" Type="http://schemas.openxmlformats.org/officeDocument/2006/relationships/image" Target="../media/image6.jpeg"/><Relationship Id="rId4" Type="http://schemas.openxmlformats.org/officeDocument/2006/relationships/image" Target="../media/image3.jpeg"/><Relationship Id="rId9" Type="http://schemas.openxmlformats.org/officeDocument/2006/relationships/hyperlink" Target="http://upload.wikimedia.org/wikipedia/commons/3/38/Island_moos_getrocknet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upload.wikimedia.org/wikipedia/commons/d/d6/Hypogymnia_physodes_010108.jpg" TargetMode="External"/><Relationship Id="rId7" Type="http://schemas.openxmlformats.org/officeDocument/2006/relationships/hyperlink" Target="http://upload.wikimedia.org/wikipedia/commons/b/bc/Lisaj-sa-Stare-planine4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Soubor:Xanthoria_elegans.jpg" TargetMode="External"/><Relationship Id="rId10" Type="http://schemas.openxmlformats.org/officeDocument/2006/relationships/image" Target="../media/image11.png"/><Relationship Id="rId4" Type="http://schemas.openxmlformats.org/officeDocument/2006/relationships/image" Target="../media/image7.jpe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http://upload.wikimedia.org/wikipedia/commons/2/27/Usnea_1_(2005_07_19).jpg" TargetMode="External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>
                <a:latin typeface="+mn-lt"/>
              </a:rPr>
              <a:t>VY_32_INOVACE_27_Lišejníky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817010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Lišejníky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709877"/>
            <a:ext cx="7975260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organizmy, které jsou tvořeny houbou a řasou nebo houbou a sinicí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žijí v symbióze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řasa (sinice) vytváří při fotosyntéze organické látky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houba přivádí vodu s minerálními látkami a také řasu chrání před suchem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tělo je označováno 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stélka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 které vystupují příchytná vlákna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Tx/>
              <a:buChar char="-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ýskyt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na skalách, stromech, kamenech, zdech, i na velmi nehostinných místech</a:t>
            </a:r>
          </a:p>
          <a:p>
            <a:pPr marL="285750" indent="-285750">
              <a:buFontTx/>
              <a:buChar char="-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ýznam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urychlují zvětrávání skal, v polárních oblastech potrava živočichů, jsou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indikátory čistoty ovzduší, zdroj látek pro výrobu barviv a léčiv</a:t>
            </a:r>
          </a:p>
          <a:p>
            <a:pPr marL="285750" indent="-285750">
              <a:buFontTx/>
              <a:buChar char="-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zástupci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995" y="2229868"/>
            <a:ext cx="4719489" cy="3146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712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7/70/Xanthoria_parietina_%2806_03_31%29.jpg/220px-Xanthoria_parietina_%2806_03_31%29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548680"/>
            <a:ext cx="326436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9/9c/Rhizocarpon_geographicum01.jpg/220px-Rhizocarpon_geographicum0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48680"/>
            <a:ext cx="3187098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98670" y="3028310"/>
            <a:ext cx="1602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erčovník zední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92627" y="3028310"/>
            <a:ext cx="2145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apovník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zeměpisný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Soubor:Cladonia rangiferina-1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501009"/>
            <a:ext cx="3264361" cy="2180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69431" y="5723964"/>
            <a:ext cx="1660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utohlávka sobí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2" descr="Soubor:Island moos getrocknet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501009"/>
            <a:ext cx="3187098" cy="2310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17983" y="5878217"/>
            <a:ext cx="1895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ukléřka islandská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572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Soubor:Hypogymnia physodes 010108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8210"/>
            <a:ext cx="3187098" cy="2697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83972" y="3217293"/>
            <a:ext cx="1922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terčovka bublinatá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http://upload.wikimedia.org/wikipedia/commons/thumb/4/41/Xanthoria_elegans.jpg/220px-Xanthoria_elegans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34" y="3789041"/>
            <a:ext cx="2496276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21" y="5661249"/>
            <a:ext cx="27975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ento lišejník roste 7000 m n.m.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6135" y="3115294"/>
            <a:ext cx="2422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utohlávka hnědozelená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60" name="Picture 12" descr="Soubor:Lisaj-sa-Stare-planine4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143705"/>
            <a:ext cx="2871627" cy="237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56323" y="5830526"/>
            <a:ext cx="1513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erčovník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zední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5" t="26105" r="29361"/>
          <a:stretch/>
        </p:blipFill>
        <p:spPr bwMode="auto">
          <a:xfrm>
            <a:off x="6573447" y="3723159"/>
            <a:ext cx="2079307" cy="2003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608" y="329390"/>
            <a:ext cx="4031512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073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Soubor:Usnea 1 (2005 07 19)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2418362" cy="3224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01114" y="3485130"/>
            <a:ext cx="1973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rovazovka obecná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Provazovka obecná (Usnea filipendula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923" y="260647"/>
            <a:ext cx="2148001" cy="3224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rovazovka srstnatá (Usnea hirta)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76672"/>
            <a:ext cx="368161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43226" y="2931337"/>
            <a:ext cx="20353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provazovka srstnatá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Hávnatka (Peltigera sp.)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08" y="4050038"/>
            <a:ext cx="3452996" cy="2301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91451" y="6352035"/>
            <a:ext cx="103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hávnatka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6" name="Picture 8" descr="Ramalina canariensis (Ramalina canariensis)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669796"/>
            <a:ext cx="4220468" cy="310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169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6089523"/>
              </p:ext>
            </p:extLst>
          </p:nvPr>
        </p:nvGraphicFramePr>
        <p:xfrm>
          <a:off x="1488138" y="2010143"/>
          <a:ext cx="6096000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609600"/>
                <a:gridCol w="609600"/>
                <a:gridCol w="609600"/>
                <a:gridCol w="609600"/>
                <a:gridCol w="609600"/>
                <a:gridCol w="6096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2" gridSpan="2"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2.</a:t>
                      </a:r>
                    </a:p>
                    <a:p>
                      <a:pPr algn="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sykora_konadr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325" y="4744891"/>
            <a:ext cx="2006945" cy="1565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36138" y="6311000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Jelen lesní (Cervus elaphus)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84" y="4293096"/>
            <a:ext cx="2420387" cy="1613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46662" y="5906687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Rak říční (Astacus astacus)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877" y="4320464"/>
            <a:ext cx="2232248" cy="155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09929" y="5913177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4" name="Picture 10" descr="Štika obecná (Esox lucius)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490" y="135305"/>
            <a:ext cx="2055296" cy="146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76479" y="1601416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6" name="Picture 12" descr="Kos černý (Turdus merula)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14" y="1236503"/>
            <a:ext cx="1849897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98760" y="2665868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8" name="Picture 14" descr="Ilustrační foto.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704" y="1314354"/>
            <a:ext cx="1798593" cy="135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536342" y="2665868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3.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52143" y="278719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68877" y="34919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94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730342"/>
              </p:ext>
            </p:extLst>
          </p:nvPr>
        </p:nvGraphicFramePr>
        <p:xfrm>
          <a:off x="1488138" y="2010143"/>
          <a:ext cx="6096000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609600"/>
                <a:gridCol w="609600"/>
                <a:gridCol w="609600"/>
                <a:gridCol w="609600"/>
                <a:gridCol w="609600"/>
                <a:gridCol w="6096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2" gridSpan="2"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2.</a:t>
                      </a:r>
                    </a:p>
                    <a:p>
                      <a:pPr algn="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Ý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sykora_konadr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325" y="4744891"/>
            <a:ext cx="2006945" cy="1565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36138" y="6311000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Jelen lesní (Cervus elaphus)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84" y="4293096"/>
            <a:ext cx="2420387" cy="1613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46662" y="5906687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4.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Rak říční (Astacus astacus)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877" y="4320464"/>
            <a:ext cx="2232248" cy="155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09929" y="5913177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4" name="Picture 10" descr="Štika obecná (Esox lucius)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490" y="135305"/>
            <a:ext cx="2055296" cy="1466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76479" y="1601416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6" name="Picture 12" descr="Kos černý (Turdus merula)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14" y="1236503"/>
            <a:ext cx="1849897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98760" y="2665868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8" name="Picture 14" descr="Ilustrační foto.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704" y="1314354"/>
            <a:ext cx="1798593" cy="1351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536342" y="2665868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3.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52143" y="278719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68877" y="34919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714" y="40466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3537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216</Words>
  <Application>Microsoft Office PowerPoint</Application>
  <PresentationFormat>Předvádění na obrazovce (4:3)</PresentationFormat>
  <Paragraphs>114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VY_32_INOVACE_27_Lišejníky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18</cp:revision>
  <dcterms:created xsi:type="dcterms:W3CDTF">2011-03-06T21:23:33Z</dcterms:created>
  <dcterms:modified xsi:type="dcterms:W3CDTF">2012-05-07T19:56:52Z</dcterms:modified>
</cp:coreProperties>
</file>