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0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smtClean="0"/>
            <a:t>PRO 3.ROČNÍK_8_vyjmenovaná </a:t>
          </a:r>
          <a:r>
            <a:rPr lang="cs-CZ" dirty="0" smtClean="0"/>
            <a:t>slova po B, L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</a:t>
          </a:r>
          <a:r>
            <a:rPr lang="cs-CZ" sz="1900" kern="1200" smtClean="0"/>
            <a:t>PRO 3.ROČNÍK_8_vyjmenovaná </a:t>
          </a:r>
          <a:r>
            <a:rPr lang="cs-CZ" sz="1900" kern="1200" dirty="0" smtClean="0"/>
            <a:t>slova po B, L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814224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797152"/>
            <a:ext cx="9217024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vyjmenovaných slov po B, L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445224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8277136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nočn</a:t>
                      </a:r>
                      <a:r>
                        <a:rPr lang="cs-CZ" sz="2400" dirty="0" smtClean="0"/>
                        <a:t>-  hl-</a:t>
                      </a:r>
                      <a:r>
                        <a:rPr lang="cs-CZ" sz="2400" dirty="0" err="1" smtClean="0"/>
                        <a:t>dka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ukl-zený</a:t>
                      </a:r>
                      <a:r>
                        <a:rPr lang="cs-CZ" sz="2400" dirty="0" smtClean="0"/>
                        <a:t> b-t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sl</a:t>
                      </a:r>
                      <a:r>
                        <a:rPr lang="cs-CZ" sz="2400" dirty="0" smtClean="0"/>
                        <a:t>-b-l  mi  to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ml-</a:t>
                      </a:r>
                      <a:r>
                        <a:rPr lang="cs-CZ" sz="2400" dirty="0" err="1" smtClean="0"/>
                        <a:t>nské</a:t>
                      </a:r>
                      <a:r>
                        <a:rPr lang="cs-CZ" sz="2400" dirty="0" smtClean="0"/>
                        <a:t>  kolo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bl-zká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vesn-ce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b-l-</a:t>
                      </a:r>
                      <a:r>
                        <a:rPr lang="cs-CZ" sz="2400" dirty="0" err="1" smtClean="0"/>
                        <a:t>nkový</a:t>
                      </a:r>
                      <a:r>
                        <a:rPr lang="cs-CZ" sz="2400" dirty="0" smtClean="0"/>
                        <a:t>  čaj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usl-šela</a:t>
                      </a:r>
                      <a:r>
                        <a:rPr lang="cs-CZ" sz="2400" baseline="0" dirty="0" smtClean="0"/>
                        <a:t>  ho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  </a:t>
                      </a:r>
                      <a:r>
                        <a:rPr lang="cs-CZ" sz="2400" dirty="0" err="1" smtClean="0"/>
                        <a:t>pl</a:t>
                      </a:r>
                      <a:r>
                        <a:rPr lang="cs-CZ" sz="2400" dirty="0" smtClean="0"/>
                        <a:t>-ne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nepol-kej</a:t>
                      </a:r>
                      <a:r>
                        <a:rPr lang="cs-CZ" sz="2400" dirty="0" smtClean="0"/>
                        <a:t>  r-</a:t>
                      </a:r>
                      <a:r>
                        <a:rPr lang="cs-CZ" sz="2400" dirty="0" err="1" smtClean="0"/>
                        <a:t>chle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l-</a:t>
                      </a:r>
                      <a:r>
                        <a:rPr lang="cs-CZ" sz="2400" dirty="0" err="1" smtClean="0"/>
                        <a:t>žování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 na  horách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bolavé  l-</a:t>
                      </a:r>
                      <a:r>
                        <a:rPr lang="cs-CZ" sz="2400" dirty="0" err="1" smtClean="0"/>
                        <a:t>tko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nočn</a:t>
                      </a:r>
                      <a:r>
                        <a:rPr lang="cs-CZ" sz="2400" dirty="0" smtClean="0"/>
                        <a:t>-  hl-dač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nepl-tvej</a:t>
                      </a:r>
                      <a:r>
                        <a:rPr lang="cs-CZ" sz="2400" dirty="0" smtClean="0"/>
                        <a:t>  jídlem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rozb</a:t>
                      </a:r>
                      <a:r>
                        <a:rPr lang="cs-CZ" sz="2400" dirty="0" smtClean="0"/>
                        <a:t>-t-  </a:t>
                      </a:r>
                      <a:r>
                        <a:rPr lang="cs-CZ" sz="2400" dirty="0" err="1" smtClean="0"/>
                        <a:t>tal</a:t>
                      </a:r>
                      <a:r>
                        <a:rPr lang="cs-CZ" sz="2400" dirty="0" smtClean="0"/>
                        <a:t>-řek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lý</a:t>
                      </a:r>
                      <a:r>
                        <a:rPr lang="cs-CZ" sz="2400" dirty="0" smtClean="0"/>
                        <a:t>  l-</a:t>
                      </a:r>
                      <a:r>
                        <a:rPr lang="cs-CZ" sz="2400" dirty="0" err="1" smtClean="0"/>
                        <a:t>meček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pl-šová</a:t>
                      </a:r>
                      <a:r>
                        <a:rPr lang="cs-CZ" sz="2400" dirty="0" smtClean="0"/>
                        <a:t>  hračka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l-</a:t>
                      </a:r>
                      <a:r>
                        <a:rPr lang="cs-CZ" sz="2400" dirty="0" err="1" smtClean="0"/>
                        <a:t>skové</a:t>
                      </a:r>
                      <a:r>
                        <a:rPr lang="cs-CZ" sz="2400" dirty="0" smtClean="0"/>
                        <a:t>  oř-</a:t>
                      </a:r>
                      <a:r>
                        <a:rPr lang="cs-CZ" sz="2400" dirty="0" err="1" smtClean="0"/>
                        <a:t>šk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l-</a:t>
                      </a:r>
                      <a:r>
                        <a:rPr lang="cs-CZ" sz="2400" dirty="0" err="1" smtClean="0"/>
                        <a:t>ška</a:t>
                      </a:r>
                      <a:r>
                        <a:rPr lang="cs-CZ" sz="2400" dirty="0" smtClean="0"/>
                        <a:t>  B-</a:t>
                      </a:r>
                      <a:r>
                        <a:rPr lang="cs-CZ" sz="2400" dirty="0" err="1" smtClean="0"/>
                        <a:t>strouška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studen-  l-</a:t>
                      </a:r>
                      <a:r>
                        <a:rPr lang="cs-CZ" sz="2400" dirty="0" err="1" smtClean="0"/>
                        <a:t>stopad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kob-</a:t>
                      </a:r>
                      <a:r>
                        <a:rPr lang="cs-CZ" sz="2400" dirty="0" err="1" smtClean="0"/>
                        <a:t>lka</a:t>
                      </a:r>
                      <a:r>
                        <a:rPr lang="cs-CZ" sz="2400" dirty="0" smtClean="0"/>
                        <a:t>  L-za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8398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2994012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noční  hlídka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uklizený byt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slíbil  mi  to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mlýnské  kolo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blízká  vesnice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bylinkový  čaj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uslyšela</a:t>
                      </a:r>
                      <a:r>
                        <a:rPr lang="cs-CZ" sz="2400" baseline="0" dirty="0" smtClean="0"/>
                        <a:t>  ho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  plyne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nepolykej  rychle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lyžování </a:t>
                      </a:r>
                      <a:r>
                        <a:rPr lang="cs-CZ" sz="2400" baseline="0" dirty="0" smtClean="0"/>
                        <a:t> na  horách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bolavé  lýtko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noční  hlídač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neplýtvej  jídlem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rozbitý  talířek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bílý  límeček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plyšová  hračka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lískové  oříšky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liška  Bystrouška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studený  listopad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kobylka  Líza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23528" y="2132856"/>
            <a:ext cx="3240360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067944" y="2132856"/>
            <a:ext cx="3240360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1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6995120" cy="948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7043842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ml-</a:t>
                      </a:r>
                      <a:r>
                        <a:rPr lang="cs-CZ" sz="2400" dirty="0" err="1" smtClean="0"/>
                        <a:t>nek</a:t>
                      </a:r>
                      <a:r>
                        <a:rPr lang="cs-CZ" sz="2400" dirty="0" smtClean="0"/>
                        <a:t>  na  kávu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</a:t>
                      </a:r>
                      <a:r>
                        <a:rPr lang="cs-CZ" sz="2400" dirty="0" err="1" smtClean="0"/>
                        <a:t>stř</a:t>
                      </a:r>
                      <a:r>
                        <a:rPr lang="cs-CZ" sz="2400" dirty="0" smtClean="0"/>
                        <a:t>-na  </a:t>
                      </a:r>
                      <a:r>
                        <a:rPr lang="cs-CZ" sz="2400" dirty="0" err="1" smtClean="0"/>
                        <a:t>pl</a:t>
                      </a:r>
                      <a:r>
                        <a:rPr lang="cs-CZ" sz="2400" dirty="0" smtClean="0"/>
                        <a:t>-ne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hb</a:t>
                      </a:r>
                      <a:r>
                        <a:rPr lang="cs-CZ" sz="2400" dirty="0" smtClean="0"/>
                        <a:t>-t-  chlapec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hořk</a:t>
                      </a:r>
                      <a:r>
                        <a:rPr lang="cs-CZ" sz="2400" dirty="0" smtClean="0"/>
                        <a:t>-  pel-</a:t>
                      </a:r>
                      <a:r>
                        <a:rPr lang="cs-CZ" sz="2400" dirty="0" err="1" smtClean="0"/>
                        <a:t>něk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nespln</a:t>
                      </a:r>
                      <a:r>
                        <a:rPr lang="cs-CZ" sz="2400" dirty="0" smtClean="0"/>
                        <a:t>-l  </a:t>
                      </a:r>
                      <a:r>
                        <a:rPr lang="cs-CZ" sz="2400" dirty="0" err="1" smtClean="0"/>
                        <a:t>sl</a:t>
                      </a:r>
                      <a:r>
                        <a:rPr lang="cs-CZ" sz="2400" dirty="0" smtClean="0"/>
                        <a:t>-b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zab</a:t>
                      </a:r>
                      <a:r>
                        <a:rPr lang="cs-CZ" sz="2400" dirty="0" smtClean="0"/>
                        <a:t>-l  mouchu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bl-ská</a:t>
                      </a:r>
                      <a:r>
                        <a:rPr lang="cs-CZ" sz="2400" dirty="0" smtClean="0"/>
                        <a:t>  se  č-</a:t>
                      </a:r>
                      <a:r>
                        <a:rPr lang="cs-CZ" sz="2400" dirty="0" err="1" smtClean="0"/>
                        <a:t>stotou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sb-ral</a:t>
                      </a:r>
                      <a:r>
                        <a:rPr lang="cs-CZ" sz="2400" dirty="0" smtClean="0"/>
                        <a:t>  b-l-n-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l-</a:t>
                      </a:r>
                      <a:r>
                        <a:rPr lang="cs-CZ" sz="2400" dirty="0" err="1" smtClean="0"/>
                        <a:t>zala</a:t>
                      </a:r>
                      <a:r>
                        <a:rPr lang="cs-CZ" sz="2400" dirty="0" smtClean="0"/>
                        <a:t>  zmrzl-nu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ob-</a:t>
                      </a:r>
                      <a:r>
                        <a:rPr lang="cs-CZ" sz="2400" dirty="0" err="1" smtClean="0"/>
                        <a:t>vatele</a:t>
                      </a:r>
                      <a:r>
                        <a:rPr lang="cs-CZ" sz="2400" dirty="0" smtClean="0"/>
                        <a:t>  L-</a:t>
                      </a:r>
                      <a:r>
                        <a:rPr lang="cs-CZ" sz="2400" dirty="0" err="1" smtClean="0"/>
                        <a:t>tomyšle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l-</a:t>
                      </a:r>
                      <a:r>
                        <a:rPr lang="cs-CZ" sz="2400" dirty="0" err="1" smtClean="0"/>
                        <a:t>vance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sl</a:t>
                      </a:r>
                      <a:r>
                        <a:rPr lang="cs-CZ" sz="2400" dirty="0" smtClean="0"/>
                        <a:t>-mák na l-stu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bal-</a:t>
                      </a:r>
                      <a:r>
                        <a:rPr lang="cs-CZ" sz="2400" dirty="0" err="1" smtClean="0"/>
                        <a:t>ček</a:t>
                      </a:r>
                      <a:r>
                        <a:rPr lang="cs-CZ" sz="2400" dirty="0" smtClean="0"/>
                        <a:t>  kávy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l-</a:t>
                      </a:r>
                      <a:r>
                        <a:rPr lang="cs-CZ" sz="2400" dirty="0" err="1" smtClean="0"/>
                        <a:t>pa</a:t>
                      </a:r>
                      <a:r>
                        <a:rPr lang="cs-CZ" sz="2400" dirty="0" smtClean="0"/>
                        <a:t>   je  strom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š-</a:t>
                      </a:r>
                      <a:r>
                        <a:rPr lang="cs-CZ" sz="2400" dirty="0" err="1" smtClean="0"/>
                        <a:t>kovn</a:t>
                      </a:r>
                      <a:r>
                        <a:rPr lang="cs-CZ" sz="2400" dirty="0" smtClean="0"/>
                        <a:t>-  l-</a:t>
                      </a:r>
                      <a:r>
                        <a:rPr lang="cs-CZ" sz="2400" dirty="0" err="1" smtClean="0"/>
                        <a:t>žař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b-l  tam  </a:t>
                      </a:r>
                      <a:r>
                        <a:rPr lang="cs-CZ" sz="2400" dirty="0" err="1" smtClean="0"/>
                        <a:t>pl</a:t>
                      </a:r>
                      <a:r>
                        <a:rPr lang="cs-CZ" sz="2400" dirty="0" smtClean="0"/>
                        <a:t>-n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kl-dn</a:t>
                      </a:r>
                      <a:r>
                        <a:rPr lang="cs-CZ" sz="2400" dirty="0" smtClean="0"/>
                        <a:t>-  čas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venku  se   </a:t>
                      </a:r>
                      <a:r>
                        <a:rPr lang="cs-CZ" sz="2400" dirty="0" err="1" smtClean="0"/>
                        <a:t>bl-ská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bl-zká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aseline="0" dirty="0" err="1" smtClean="0"/>
                        <a:t>vesn-ce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těžce  </a:t>
                      </a:r>
                      <a:r>
                        <a:rPr lang="cs-CZ" sz="2400" dirty="0" err="1" smtClean="0"/>
                        <a:t>pol-ká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rozb-tá</a:t>
                      </a:r>
                      <a:r>
                        <a:rPr lang="cs-CZ" sz="2400" dirty="0" smtClean="0"/>
                        <a:t>  </a:t>
                      </a:r>
                      <a:r>
                        <a:rPr lang="cs-CZ" sz="2400" dirty="0" err="1" smtClean="0"/>
                        <a:t>kl-ka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nevzl-kej</a:t>
                      </a:r>
                      <a:r>
                        <a:rPr lang="cs-CZ" sz="2400" dirty="0" smtClean="0"/>
                        <a:t>  už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911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správně i-y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4291359"/>
              </p:ext>
            </p:extLst>
          </p:nvPr>
        </p:nvGraphicFramePr>
        <p:xfrm>
          <a:off x="457200" y="1609725"/>
          <a:ext cx="723900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mlýnek  na  kávu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bystřina  plyne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hbitý  chlapec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hořký  pelyněk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nesplnil  slib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zabil  mouchu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blýská  se  čistotou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sbíral  byliny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lízala  zmrzlinu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obyvatele  Litomyšle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lívance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slimák na listu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balíček  kávy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lípa   je  strom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šikovný  lyžař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byl  tam  plyn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klidný  čas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venku  se   blýská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blízká </a:t>
                      </a:r>
                      <a:r>
                        <a:rPr lang="cs-CZ" sz="2400" baseline="0" dirty="0" smtClean="0"/>
                        <a:t>  vesnice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těžce  polyká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rozbitá  klika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nevzlykej  už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323528" y="2132856"/>
            <a:ext cx="3240360" cy="4968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067944" y="2132856"/>
            <a:ext cx="3240360" cy="49685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1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862</TotalTime>
  <Words>227</Words>
  <Application>Microsoft Office PowerPoint</Application>
  <PresentationFormat>Předvádění na obrazovce (4:3)</PresentationFormat>
  <Paragraphs>94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Prezentace aplikace PowerPoint</vt:lpstr>
      <vt:lpstr>Doplň správně i-y</vt:lpstr>
      <vt:lpstr>Doplň správně i-y</vt:lpstr>
      <vt:lpstr>Doplň správně i-y</vt:lpstr>
      <vt:lpstr>Doplň správně i-y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92</cp:revision>
  <dcterms:created xsi:type="dcterms:W3CDTF">2011-10-11T06:33:29Z</dcterms:created>
  <dcterms:modified xsi:type="dcterms:W3CDTF">2011-11-11T17:00:12Z</dcterms:modified>
</cp:coreProperties>
</file>