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61" autoAdjust="0"/>
    <p:restoredTop sz="94660"/>
  </p:normalViewPr>
  <p:slideViewPr>
    <p:cSldViewPr>
      <p:cViewPr varScale="1">
        <p:scale>
          <a:sx n="68" d="100"/>
          <a:sy n="68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4E82F-F571-4243-9547-B3D1E6013B88}" type="datetimeFigureOut">
              <a:rPr lang="cs-CZ" smtClean="0"/>
              <a:pPr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45127-7287-4394-96B5-486E10C1DB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dclipart.org/thumbnails.php?album=25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19672" y="2636912"/>
            <a:ext cx="5832648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Otázka s to </a:t>
            </a:r>
            <a:r>
              <a:rPr lang="cs-CZ" sz="6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Mgr. Jitka Polášková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196752"/>
            <a:ext cx="70567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III/2 Inovace a zkvalitnění výuky prostřednictvím ICT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87824" y="1772816"/>
            <a:ext cx="3629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VY_32_INOVACE_08_ Otázka s to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be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725144"/>
            <a:ext cx="445135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411760" y="37890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Arial" charset="0"/>
                <a:cs typeface="Arial" charset="0"/>
              </a:rPr>
              <a:t>ZŠ Hladké </a:t>
            </a:r>
            <a:r>
              <a:rPr lang="cs-CZ" dirty="0" err="1">
                <a:solidFill>
                  <a:schemeClr val="accent4">
                    <a:lumMod val="75000"/>
                  </a:schemeClr>
                </a:solidFill>
                <a:latin typeface="Arial" charset="0"/>
                <a:cs typeface="Arial" charset="0"/>
              </a:rPr>
              <a:t>Životice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Arial" charset="0"/>
                <a:cs typeface="Arial" charset="0"/>
              </a:rPr>
              <a:t> okres Nový Jičín, příspěvková organizace</a:t>
            </a:r>
          </a:p>
          <a:p>
            <a:pPr algn="ctr">
              <a:defRPr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Arial" charset="0"/>
                <a:cs typeface="Arial" charset="0"/>
              </a:rPr>
              <a:t>IČ: 73184322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27784" y="5733256"/>
            <a:ext cx="45365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Peníze školám:   </a:t>
            </a:r>
            <a:r>
              <a:rPr lang="cs-CZ" dirty="0" err="1" smtClean="0"/>
              <a:t>reg.č</a:t>
            </a:r>
            <a:r>
              <a:rPr lang="cs-CZ" dirty="0" smtClean="0"/>
              <a:t>. CZ.1.07/1.4.00/21.0385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407880" y="1556792"/>
            <a:ext cx="4673460" cy="923330"/>
          </a:xfrm>
          <a:prstGeom prst="rect">
            <a:avLst/>
          </a:prstGeom>
          <a:solidFill>
            <a:srgbClr val="FFFF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are </a:t>
            </a:r>
            <a:r>
              <a:rPr lang="cs-CZ" sz="5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thirsty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24928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Ty                   jsi                       žíznivý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83768" y="2996952"/>
            <a:ext cx="11916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Are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07904" y="2996952"/>
            <a:ext cx="12496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4048" y="2996952"/>
            <a:ext cx="208823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thitsty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20272" y="2924944"/>
            <a:ext cx="4320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3275856" y="2276872"/>
            <a:ext cx="1080120" cy="936104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2915816" y="2348880"/>
            <a:ext cx="1296144" cy="86409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0800000" flipV="1">
            <a:off x="2411760" y="3933056"/>
            <a:ext cx="2088232" cy="648072"/>
          </a:xfrm>
          <a:prstGeom prst="line">
            <a:avLst/>
          </a:prstGeom>
          <a:ln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220072" y="3933056"/>
            <a:ext cx="2016224" cy="648072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827584" y="4725144"/>
            <a:ext cx="2586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I´m.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148064" y="4653136"/>
            <a:ext cx="36193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 I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 not.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332656"/>
            <a:ext cx="5550367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Tvoříme otázky……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1269" name="Picture 5" descr="C:\Users\notebook\AppData\Local\Microsoft\Windows\Temporary Internet Files\Content.IE5\BHDTLSEN\MC90043382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517232"/>
            <a:ext cx="1052736" cy="1052736"/>
          </a:xfrm>
          <a:prstGeom prst="rect">
            <a:avLst/>
          </a:prstGeom>
          <a:noFill/>
        </p:spPr>
      </p:pic>
      <p:pic>
        <p:nvPicPr>
          <p:cNvPr id="11272" name="Picture 8" descr="C:\Users\notebook\AppData\Local\Microsoft\Windows\Temporary Internet Files\Content.IE5\BHDTLSEN\MC90043382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5517232"/>
            <a:ext cx="1036484" cy="1036484"/>
          </a:xfrm>
          <a:prstGeom prst="rect">
            <a:avLst/>
          </a:prstGeom>
          <a:noFill/>
        </p:spPr>
      </p:pic>
      <p:pic>
        <p:nvPicPr>
          <p:cNvPr id="11276" name="Picture 12" descr="baby_bott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268760"/>
            <a:ext cx="1150575" cy="2808312"/>
          </a:xfrm>
          <a:prstGeom prst="rect">
            <a:avLst/>
          </a:prstGeom>
          <a:noFill/>
        </p:spPr>
      </p:pic>
      <p:pic>
        <p:nvPicPr>
          <p:cNvPr id="43" name="Picture 12" descr="baby_bottl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412776"/>
            <a:ext cx="1121073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82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8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31" grpId="0"/>
      <p:bldP spid="31" grpId="1"/>
      <p:bldP spid="3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83768" y="548680"/>
            <a:ext cx="42026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Are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thin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65323" y="1556792"/>
            <a:ext cx="38323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Are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fat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7" name="Picture 26" descr="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645024"/>
            <a:ext cx="2376488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7" descr="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60080" y="5670674"/>
            <a:ext cx="11890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8" descr="2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3343" y="5670674"/>
            <a:ext cx="11049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 rot="10800000" flipV="1">
            <a:off x="2411760" y="2636912"/>
            <a:ext cx="2016224" cy="792088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932040" y="2564904"/>
            <a:ext cx="2088232" cy="864096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39552" y="3717032"/>
            <a:ext cx="27363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,I´m.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81706" y="3789040"/>
            <a:ext cx="3462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No,I´m not.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64704"/>
            <a:ext cx="441864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Are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happy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4869160"/>
            <a:ext cx="439248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3.Are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hungry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636912"/>
            <a:ext cx="47880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2.Are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sad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Šipka doleva a nahoru 9"/>
          <p:cNvSpPr/>
          <p:nvPr/>
        </p:nvSpPr>
        <p:spPr>
          <a:xfrm rot="8215914">
            <a:off x="4819787" y="796469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a nahoru 10"/>
          <p:cNvSpPr/>
          <p:nvPr/>
        </p:nvSpPr>
        <p:spPr>
          <a:xfrm rot="8215914">
            <a:off x="4891796" y="4828915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a nahoru 11"/>
          <p:cNvSpPr/>
          <p:nvPr/>
        </p:nvSpPr>
        <p:spPr>
          <a:xfrm rot="8215914">
            <a:off x="4891796" y="2668676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08104" y="4149080"/>
            <a:ext cx="2520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,I´m.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08104" y="2060848"/>
            <a:ext cx="25922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,I´m.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36096" y="188640"/>
            <a:ext cx="25922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,I´m.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36096" y="1124744"/>
            <a:ext cx="34918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No,I´m not.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8104" y="2852936"/>
            <a:ext cx="3462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No,I´m not.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36096" y="5229200"/>
            <a:ext cx="3462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No,I´m not.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9" name="Picture 28" descr="19"/>
          <p:cNvPicPr>
            <a:picLocks noChangeAspect="1" noChangeArrowheads="1"/>
          </p:cNvPicPr>
          <p:nvPr/>
        </p:nvPicPr>
        <p:blipFill>
          <a:blip r:embed="rId2" cstate="print"/>
          <a:srcRect r="41049"/>
          <a:stretch>
            <a:fillRect/>
          </a:stretch>
        </p:blipFill>
        <p:spPr bwMode="auto">
          <a:xfrm>
            <a:off x="1907704" y="1412776"/>
            <a:ext cx="982306" cy="1352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8" descr="19"/>
          <p:cNvPicPr>
            <a:picLocks noChangeAspect="1" noChangeArrowheads="1"/>
          </p:cNvPicPr>
          <p:nvPr/>
        </p:nvPicPr>
        <p:blipFill>
          <a:blip r:embed="rId2" cstate="print"/>
          <a:srcRect l="52401"/>
          <a:stretch>
            <a:fillRect/>
          </a:stretch>
        </p:blipFill>
        <p:spPr bwMode="auto">
          <a:xfrm>
            <a:off x="1907704" y="3284984"/>
            <a:ext cx="1046560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29820" y="548680"/>
            <a:ext cx="33105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thin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11376" y="1556792"/>
            <a:ext cx="29402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fat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7" name="Picture 26" descr="2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645024"/>
            <a:ext cx="2376488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7" descr="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60080" y="5670674"/>
            <a:ext cx="11890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8" descr="2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3343" y="5670674"/>
            <a:ext cx="11049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 rot="10800000" flipV="1">
            <a:off x="2411760" y="2636912"/>
            <a:ext cx="2016224" cy="792088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932040" y="2564904"/>
            <a:ext cx="2088232" cy="864096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95536" y="3789040"/>
            <a:ext cx="302433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,he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58462" y="3789040"/>
            <a:ext cx="3508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No,he 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5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64704"/>
            <a:ext cx="441864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happy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4869160"/>
            <a:ext cx="439248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hungry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Šipka doleva a nahoru 9"/>
          <p:cNvSpPr/>
          <p:nvPr/>
        </p:nvSpPr>
        <p:spPr>
          <a:xfrm rot="8215914">
            <a:off x="4819787" y="796469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a nahoru 10"/>
          <p:cNvSpPr/>
          <p:nvPr/>
        </p:nvSpPr>
        <p:spPr>
          <a:xfrm rot="8215914">
            <a:off x="4891796" y="4828915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a nahoru 11"/>
          <p:cNvSpPr/>
          <p:nvPr/>
        </p:nvSpPr>
        <p:spPr>
          <a:xfrm rot="8215914">
            <a:off x="4891796" y="2668676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36096" y="188640"/>
            <a:ext cx="31683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,he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43600" y="1196752"/>
            <a:ext cx="36004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No,he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508104" y="2060848"/>
            <a:ext cx="31683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,he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80112" y="4293096"/>
            <a:ext cx="28083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,he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652120" y="2996952"/>
            <a:ext cx="327687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No,he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652120" y="5229200"/>
            <a:ext cx="327687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No,he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6386" name="Picture 2" descr="little 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1771650" cy="36576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2636912"/>
            <a:ext cx="47880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he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big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64704"/>
            <a:ext cx="441864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happy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4869160"/>
            <a:ext cx="439248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ngry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Šipka doleva a nahoru 9"/>
          <p:cNvSpPr/>
          <p:nvPr/>
        </p:nvSpPr>
        <p:spPr>
          <a:xfrm rot="8215914">
            <a:off x="4819787" y="796469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a nahoru 10"/>
          <p:cNvSpPr/>
          <p:nvPr/>
        </p:nvSpPr>
        <p:spPr>
          <a:xfrm rot="8215914">
            <a:off x="4891796" y="4828915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a nahoru 11"/>
          <p:cNvSpPr/>
          <p:nvPr/>
        </p:nvSpPr>
        <p:spPr>
          <a:xfrm rot="8215914">
            <a:off x="4891796" y="2668676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36096" y="188640"/>
            <a:ext cx="31683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43600" y="1196752"/>
            <a:ext cx="36004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508104" y="2060848"/>
            <a:ext cx="31683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80112" y="4293096"/>
            <a:ext cx="28083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580112" y="3068960"/>
            <a:ext cx="338437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08104" y="5229200"/>
            <a:ext cx="338437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482" name="Picture 2" descr="ballet gir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12776"/>
            <a:ext cx="2286000" cy="36576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043608" y="2708920"/>
            <a:ext cx="338437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tired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64704"/>
            <a:ext cx="441864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mouse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4869160"/>
            <a:ext cx="439248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fat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Šipka doleva a nahoru 9"/>
          <p:cNvSpPr/>
          <p:nvPr/>
        </p:nvSpPr>
        <p:spPr>
          <a:xfrm rot="8215914">
            <a:off x="4819787" y="796469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a nahoru 10"/>
          <p:cNvSpPr/>
          <p:nvPr/>
        </p:nvSpPr>
        <p:spPr>
          <a:xfrm rot="8215914">
            <a:off x="4891796" y="4828915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a nahoru 11"/>
          <p:cNvSpPr/>
          <p:nvPr/>
        </p:nvSpPr>
        <p:spPr>
          <a:xfrm rot="8215914">
            <a:off x="4891796" y="2668676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436096" y="188640"/>
            <a:ext cx="31683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43600" y="1196752"/>
            <a:ext cx="36004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508104" y="2060848"/>
            <a:ext cx="31683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80112" y="4293096"/>
            <a:ext cx="280831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580112" y="3068960"/>
            <a:ext cx="338437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08104" y="5229200"/>
            <a:ext cx="338437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No,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isn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´</a:t>
            </a:r>
            <a:r>
              <a:rPr lang="cs-CZ" sz="48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</a:t>
            </a:r>
            <a:r>
              <a:rPr lang="cs-CZ" sz="48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4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1510" name="Picture 6" descr="pleased cat with foot on mous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3181853" cy="339397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043608" y="2708920"/>
            <a:ext cx="3384376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black</a:t>
            </a:r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?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249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předlohy : </a:t>
            </a:r>
          </a:p>
          <a:p>
            <a:r>
              <a:rPr lang="cs-CZ" dirty="0" smtClean="0"/>
              <a:t>Basic </a:t>
            </a:r>
            <a:r>
              <a:rPr lang="cs-CZ" dirty="0" err="1" smtClean="0"/>
              <a:t>English</a:t>
            </a:r>
            <a:r>
              <a:rPr lang="cs-CZ" dirty="0" smtClean="0"/>
              <a:t>, použití pouze pro účely ZŠ Hladké </a:t>
            </a:r>
            <a:r>
              <a:rPr lang="cs-CZ" dirty="0" err="1" smtClean="0"/>
              <a:t>Životice</a:t>
            </a:r>
            <a:r>
              <a:rPr lang="cs-CZ" dirty="0" smtClean="0"/>
              <a:t> </a:t>
            </a:r>
          </a:p>
          <a:p>
            <a:r>
              <a:rPr lang="cs-CZ" i="1" dirty="0" smtClean="0"/>
              <a:t>Basic </a:t>
            </a:r>
            <a:r>
              <a:rPr lang="cs-CZ" i="1" dirty="0" err="1" smtClean="0"/>
              <a:t>English</a:t>
            </a:r>
            <a:r>
              <a:rPr lang="cs-CZ" i="1" dirty="0" smtClean="0"/>
              <a:t> : digitální učební předloha</a:t>
            </a:r>
            <a:r>
              <a:rPr lang="cs-CZ" dirty="0" smtClean="0"/>
              <a:t> [online]. -. Vyškov : -, 2010, </a:t>
            </a:r>
            <a:r>
              <a:rPr lang="cs-CZ" dirty="0" err="1" smtClean="0"/>
              <a:t>2010</a:t>
            </a:r>
            <a:r>
              <a:rPr lang="cs-CZ" dirty="0" smtClean="0"/>
              <a:t> [cit. 2011-03-09]. Dostupné z WWW: &lt;www.</a:t>
            </a:r>
            <a:r>
              <a:rPr lang="cs-CZ" dirty="0" err="1" smtClean="0"/>
              <a:t>stiefel</a:t>
            </a:r>
            <a:r>
              <a:rPr lang="cs-CZ" dirty="0" smtClean="0"/>
              <a:t>-</a:t>
            </a:r>
            <a:r>
              <a:rPr lang="cs-CZ" dirty="0" err="1" smtClean="0"/>
              <a:t>eurocard.cz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Na dílo se vztahují autorská práva třetích osob, tudíž kopírování je nelegální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smtClean="0"/>
              <a:t>Obrázky : </a:t>
            </a:r>
            <a:r>
              <a:rPr lang="cs-CZ" dirty="0" smtClean="0"/>
              <a:t>Kliparty z webu </a:t>
            </a:r>
            <a:r>
              <a:rPr lang="cs-CZ" smtClean="0"/>
              <a:t>Office Online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7544" y="2564904"/>
            <a:ext cx="5382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pdclipart.org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thumbnails.php</a:t>
            </a:r>
            <a:r>
              <a:rPr lang="cs-CZ" dirty="0" smtClean="0">
                <a:hlinkClick r:id="rId2"/>
              </a:rPr>
              <a:t>?album=25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255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notebook</cp:lastModifiedBy>
  <cp:revision>24</cp:revision>
  <dcterms:created xsi:type="dcterms:W3CDTF">2011-03-12T19:21:22Z</dcterms:created>
  <dcterms:modified xsi:type="dcterms:W3CDTF">2012-05-08T00:09:25Z</dcterms:modified>
</cp:coreProperties>
</file>