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7"/>
  </p:notesMasterIdLst>
  <p:sldIdLst>
    <p:sldId id="256" r:id="rId2"/>
    <p:sldId id="258" r:id="rId3"/>
    <p:sldId id="261" r:id="rId4"/>
    <p:sldId id="262" r:id="rId5"/>
    <p:sldId id="265" r:id="rId6"/>
    <p:sldId id="263" r:id="rId7"/>
    <p:sldId id="266" r:id="rId8"/>
    <p:sldId id="267" r:id="rId9"/>
    <p:sldId id="264" r:id="rId10"/>
    <p:sldId id="268" r:id="rId11"/>
    <p:sldId id="269" r:id="rId12"/>
    <p:sldId id="270" r:id="rId13"/>
    <p:sldId id="271" r:id="rId14"/>
    <p:sldId id="273" r:id="rId15"/>
    <p:sldId id="274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24" autoAdjust="0"/>
  </p:normalViewPr>
  <p:slideViewPr>
    <p:cSldViewPr>
      <p:cViewPr>
        <p:scale>
          <a:sx n="70" d="100"/>
          <a:sy n="70" d="100"/>
        </p:scale>
        <p:origin x="-1380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86CC5258-1DAE-45F5-A771-A4B4B0CDE94F}" type="datetimeFigureOut">
              <a:rPr lang="cs-CZ"/>
              <a:pPr>
                <a:defRPr/>
              </a:pPr>
              <a:t>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56A0E60-DFF8-476F-B7DE-0A19F330F0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8AE04FE-9815-4CF2-A3DC-E03A42691D3E}" type="datetime1">
              <a:rPr lang="cs-CZ" smtClean="0"/>
              <a:pPr>
                <a:defRPr/>
              </a:pPr>
              <a:t>8.5.2012</a:t>
            </a:fld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5082DC25-25C0-4906-8057-45DA6C5F7C0F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pPr>
              <a:defRPr/>
            </a:pPr>
            <a:fld id="{8F6258C2-B5AC-4A39-AE5B-FFDB2D38A873}" type="datetime1">
              <a:rPr lang="cs-CZ" smtClean="0"/>
              <a:pPr>
                <a:defRPr/>
              </a:pPr>
              <a:t>8.5.2012</a:t>
            </a:fld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pPr>
              <a:defRPr/>
            </a:pPr>
            <a:fld id="{F5DB3751-CF4A-474C-A117-0D2F3AA94083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ECC48C8-9DD8-4112-A031-0422FC9AD618}" type="datetime1">
              <a:rPr lang="cs-CZ" smtClean="0"/>
              <a:pPr>
                <a:defRPr/>
              </a:pPr>
              <a:t>8.5.2012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8B8F107-F49A-40E9-A7DC-6E7CD6FFE306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12FA605-2762-4C49-BC3B-BD073BB1B578}" type="datetime1">
              <a:rPr lang="cs-CZ" smtClean="0"/>
              <a:pPr>
                <a:defRPr/>
              </a:pPr>
              <a:t>8.5.2012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1B09982-017C-4F8F-95D4-59C48714DDF4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63F7082-9C73-4C99-A3A3-9DE990942C52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09CC3AE-F7B5-4076-95F4-9461D6024F2B}" type="datetime1">
              <a:rPr lang="cs-CZ" smtClean="0"/>
              <a:pPr>
                <a:defRPr/>
              </a:pPr>
              <a:t>8.5.2012</a:t>
            </a:fld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635B3AB-A1C7-463F-B2B1-9AE3D51B5E67}" type="datetime1">
              <a:rPr lang="cs-CZ" smtClean="0"/>
              <a:pPr>
                <a:defRPr/>
              </a:pPr>
              <a:t>8.5.2012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3AB3342-8765-45EC-B4E0-84BD745CDB6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7A04041-4E7B-43DA-BF9F-FDDE9B3623F6}" type="datetime1">
              <a:rPr lang="cs-CZ" smtClean="0"/>
              <a:pPr>
                <a:defRPr/>
              </a:pPr>
              <a:t>8.5.2012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766761-9BE5-417C-B7D3-647D00FEA812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pPr>
              <a:defRPr/>
            </a:pPr>
            <a:fld id="{BF0EAD35-3933-4540-9D98-747BC571B982}" type="datetime1">
              <a:rPr lang="cs-CZ" smtClean="0"/>
              <a:pPr>
                <a:defRPr/>
              </a:pPr>
              <a:t>8.5.2012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>
              <a:defRPr/>
            </a:pPr>
            <a:fld id="{8FE98CB4-9661-4DB0-8C31-FFB3E361FFCC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0F77826-9EFE-4309-9B04-AB4C0C24225A}" type="datetime1">
              <a:rPr lang="cs-CZ" smtClean="0"/>
              <a:pPr>
                <a:defRPr/>
              </a:pPr>
              <a:t>8.5.2012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4D91ED0B-26BF-49A0-84CE-AF9D137E6A4D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4FBD9D8-9046-4BED-809E-2BC1ADE35B54}" type="datetime1">
              <a:rPr lang="cs-CZ" smtClean="0"/>
              <a:pPr>
                <a:defRPr/>
              </a:pPr>
              <a:t>8.5.2012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E44141-47E0-430B-8581-A4000D640F33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44AABA6-16E4-4A62-BD4A-1BDCC843F5BA}" type="datetime1">
              <a:rPr lang="cs-CZ" smtClean="0"/>
              <a:pPr>
                <a:defRPr/>
              </a:pPr>
              <a:t>8.5.2012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B0861FC-7E22-4414-ACAB-3294273772AF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1B0F7D8D-372C-4989-A341-6EC6B5ABA5C7}" type="datetime1">
              <a:rPr lang="cs-CZ" smtClean="0"/>
              <a:pPr>
                <a:defRPr/>
              </a:pPr>
              <a:t>8.5.2012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85E8472B-101F-4D6D-BEA4-6D69AC146CC4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1.xml"/><Relationship Id="rId1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10.png"/><Relationship Id="rId18" Type="http://schemas.openxmlformats.org/officeDocument/2006/relationships/image" Target="../media/image15.png"/><Relationship Id="rId3" Type="http://schemas.openxmlformats.org/officeDocument/2006/relationships/audio" Target="../media/audio4.wav"/><Relationship Id="rId21" Type="http://schemas.openxmlformats.org/officeDocument/2006/relationships/image" Target="../media/image18.png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png"/><Relationship Id="rId17" Type="http://schemas.openxmlformats.org/officeDocument/2006/relationships/image" Target="../media/image14.png"/><Relationship Id="rId2" Type="http://schemas.openxmlformats.org/officeDocument/2006/relationships/audio" Target="../media/audio3.wav"/><Relationship Id="rId16" Type="http://schemas.openxmlformats.org/officeDocument/2006/relationships/image" Target="../media/image13.png"/><Relationship Id="rId20" Type="http://schemas.openxmlformats.org/officeDocument/2006/relationships/image" Target="../media/image17.png"/><Relationship Id="rId1" Type="http://schemas.openxmlformats.org/officeDocument/2006/relationships/audio" Target="../media/audio2.wav"/><Relationship Id="rId6" Type="http://schemas.openxmlformats.org/officeDocument/2006/relationships/audio" Target="../media/audio7.wav"/><Relationship Id="rId11" Type="http://schemas.openxmlformats.org/officeDocument/2006/relationships/image" Target="../media/image8.png"/><Relationship Id="rId5" Type="http://schemas.openxmlformats.org/officeDocument/2006/relationships/audio" Target="../media/audio6.wav"/><Relationship Id="rId15" Type="http://schemas.openxmlformats.org/officeDocument/2006/relationships/image" Target="../media/image12.png"/><Relationship Id="rId10" Type="http://schemas.openxmlformats.org/officeDocument/2006/relationships/image" Target="../media/image7.png"/><Relationship Id="rId19" Type="http://schemas.openxmlformats.org/officeDocument/2006/relationships/image" Target="../media/image16.png"/><Relationship Id="rId4" Type="http://schemas.openxmlformats.org/officeDocument/2006/relationships/audio" Target="../media/audio5.wav"/><Relationship Id="rId9" Type="http://schemas.openxmlformats.org/officeDocument/2006/relationships/image" Target="../media/image6.png"/><Relationship Id="rId14" Type="http://schemas.openxmlformats.org/officeDocument/2006/relationships/image" Target="../media/image11.png"/><Relationship Id="rId22" Type="http://schemas.openxmlformats.org/officeDocument/2006/relationships/image" Target="../media/image1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10.png"/><Relationship Id="rId18" Type="http://schemas.openxmlformats.org/officeDocument/2006/relationships/image" Target="../media/image15.png"/><Relationship Id="rId3" Type="http://schemas.openxmlformats.org/officeDocument/2006/relationships/audio" Target="../media/audio4.wav"/><Relationship Id="rId21" Type="http://schemas.openxmlformats.org/officeDocument/2006/relationships/image" Target="../media/image18.png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9.png"/><Relationship Id="rId17" Type="http://schemas.openxmlformats.org/officeDocument/2006/relationships/image" Target="../media/image14.png"/><Relationship Id="rId2" Type="http://schemas.openxmlformats.org/officeDocument/2006/relationships/audio" Target="../media/audio3.wav"/><Relationship Id="rId16" Type="http://schemas.openxmlformats.org/officeDocument/2006/relationships/image" Target="../media/image13.png"/><Relationship Id="rId20" Type="http://schemas.openxmlformats.org/officeDocument/2006/relationships/image" Target="../media/image17.png"/><Relationship Id="rId1" Type="http://schemas.openxmlformats.org/officeDocument/2006/relationships/audio" Target="../media/audio2.wav"/><Relationship Id="rId6" Type="http://schemas.openxmlformats.org/officeDocument/2006/relationships/audio" Target="../media/audio7.wav"/><Relationship Id="rId11" Type="http://schemas.openxmlformats.org/officeDocument/2006/relationships/image" Target="../media/image8.png"/><Relationship Id="rId5" Type="http://schemas.openxmlformats.org/officeDocument/2006/relationships/audio" Target="../media/audio6.wav"/><Relationship Id="rId15" Type="http://schemas.openxmlformats.org/officeDocument/2006/relationships/image" Target="../media/image12.png"/><Relationship Id="rId10" Type="http://schemas.openxmlformats.org/officeDocument/2006/relationships/image" Target="../media/image7.png"/><Relationship Id="rId19" Type="http://schemas.openxmlformats.org/officeDocument/2006/relationships/image" Target="../media/image16.png"/><Relationship Id="rId4" Type="http://schemas.openxmlformats.org/officeDocument/2006/relationships/audio" Target="../media/audio5.wav"/><Relationship Id="rId9" Type="http://schemas.openxmlformats.org/officeDocument/2006/relationships/image" Target="../media/image6.png"/><Relationship Id="rId14" Type="http://schemas.openxmlformats.org/officeDocument/2006/relationships/image" Target="../media/image11.png"/><Relationship Id="rId22" Type="http://schemas.openxmlformats.org/officeDocument/2006/relationships/image" Target="../media/image1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6.png"/><Relationship Id="rId3" Type="http://schemas.openxmlformats.org/officeDocument/2006/relationships/audio" Target="../media/audio4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14.png"/><Relationship Id="rId2" Type="http://schemas.openxmlformats.org/officeDocument/2006/relationships/audio" Target="../media/audio3.wav"/><Relationship Id="rId16" Type="http://schemas.openxmlformats.org/officeDocument/2006/relationships/image" Target="../media/image19.png"/><Relationship Id="rId1" Type="http://schemas.openxmlformats.org/officeDocument/2006/relationships/audio" Target="../media/audio2.wav"/><Relationship Id="rId6" Type="http://schemas.openxmlformats.org/officeDocument/2006/relationships/audio" Target="../media/audio7.wav"/><Relationship Id="rId11" Type="http://schemas.openxmlformats.org/officeDocument/2006/relationships/image" Target="../media/image11.png"/><Relationship Id="rId5" Type="http://schemas.openxmlformats.org/officeDocument/2006/relationships/audio" Target="../media/audio6.wav"/><Relationship Id="rId15" Type="http://schemas.openxmlformats.org/officeDocument/2006/relationships/image" Target="../media/image18.png"/><Relationship Id="rId10" Type="http://schemas.openxmlformats.org/officeDocument/2006/relationships/image" Target="../media/image10.png"/><Relationship Id="rId4" Type="http://schemas.openxmlformats.org/officeDocument/2006/relationships/audio" Target="../media/audio5.wav"/><Relationship Id="rId9" Type="http://schemas.openxmlformats.org/officeDocument/2006/relationships/image" Target="../media/image8.png"/><Relationship Id="rId14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15.png"/><Relationship Id="rId3" Type="http://schemas.openxmlformats.org/officeDocument/2006/relationships/audio" Target="../media/audio4.wav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13.png"/><Relationship Id="rId2" Type="http://schemas.openxmlformats.org/officeDocument/2006/relationships/audio" Target="../media/audio3.wav"/><Relationship Id="rId16" Type="http://schemas.openxmlformats.org/officeDocument/2006/relationships/image" Target="../media/image19.png"/><Relationship Id="rId1" Type="http://schemas.openxmlformats.org/officeDocument/2006/relationships/audio" Target="../media/audio2.wav"/><Relationship Id="rId6" Type="http://schemas.openxmlformats.org/officeDocument/2006/relationships/audio" Target="../media/audio7.wav"/><Relationship Id="rId11" Type="http://schemas.openxmlformats.org/officeDocument/2006/relationships/image" Target="../media/image12.png"/><Relationship Id="rId5" Type="http://schemas.openxmlformats.org/officeDocument/2006/relationships/audio" Target="../media/audio6.wav"/><Relationship Id="rId15" Type="http://schemas.openxmlformats.org/officeDocument/2006/relationships/image" Target="../media/image18.png"/><Relationship Id="rId10" Type="http://schemas.openxmlformats.org/officeDocument/2006/relationships/image" Target="../media/image9.png"/><Relationship Id="rId4" Type="http://schemas.openxmlformats.org/officeDocument/2006/relationships/audio" Target="../media/audio5.wav"/><Relationship Id="rId9" Type="http://schemas.openxmlformats.org/officeDocument/2006/relationships/image" Target="../media/image7.png"/><Relationship Id="rId1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9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5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" Target="slide10.xml"/><Relationship Id="rId7" Type="http://schemas.openxmlformats.org/officeDocument/2006/relationships/slide" Target="slide12.xml"/><Relationship Id="rId12" Type="http://schemas.openxmlformats.org/officeDocument/2006/relationships/image" Target="../media/image9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11" Type="http://schemas.openxmlformats.org/officeDocument/2006/relationships/slide" Target="slide14.xml"/><Relationship Id="rId5" Type="http://schemas.openxmlformats.org/officeDocument/2006/relationships/slide" Target="slide11.xml"/><Relationship Id="rId10" Type="http://schemas.openxmlformats.org/officeDocument/2006/relationships/image" Target="../media/image12.png"/><Relationship Id="rId4" Type="http://schemas.openxmlformats.org/officeDocument/2006/relationships/image" Target="../media/image7.png"/><Relationship Id="rId9" Type="http://schemas.openxmlformats.org/officeDocument/2006/relationships/slide" Target="slide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3.wav"/><Relationship Id="rId5" Type="http://schemas.openxmlformats.org/officeDocument/2006/relationships/image" Target="../media/image18.png"/><Relationship Id="rId4" Type="http://schemas.openxmlformats.org/officeDocument/2006/relationships/slide" Target="slid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6.wav"/><Relationship Id="rId5" Type="http://schemas.openxmlformats.org/officeDocument/2006/relationships/image" Target="../media/image20.png"/><Relationship Id="rId4" Type="http://schemas.openxmlformats.org/officeDocument/2006/relationships/slide" Target="slid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5.wav"/><Relationship Id="rId5" Type="http://schemas.openxmlformats.org/officeDocument/2006/relationships/image" Target="../media/image19.png"/><Relationship Id="rId4" Type="http://schemas.openxmlformats.org/officeDocument/2006/relationships/slide" Target="slide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2.wav"/><Relationship Id="rId5" Type="http://schemas.openxmlformats.org/officeDocument/2006/relationships/image" Target="../media/image20.png"/><Relationship Id="rId4" Type="http://schemas.openxmlformats.org/officeDocument/2006/relationships/slide" Target="slide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4.wav"/><Relationship Id="rId5" Type="http://schemas.openxmlformats.org/officeDocument/2006/relationships/image" Target="../media/image20.png"/><Relationship Id="rId4" Type="http://schemas.openxmlformats.org/officeDocument/2006/relationships/slide" Target="slide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7.wav"/><Relationship Id="rId5" Type="http://schemas.openxmlformats.org/officeDocument/2006/relationships/image" Target="../media/image20.png"/><Relationship Id="rId4" Type="http://schemas.openxmlformats.org/officeDocument/2006/relationships/slide" Target="slide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1800" smtClean="0">
                <a:solidFill>
                  <a:schemeClr val="accent4">
                    <a:lumMod val="75000"/>
                  </a:schemeClr>
                </a:solidFill>
              </a:rPr>
              <a:t>VY_32_INOVACE_09_ </a:t>
            </a:r>
            <a:r>
              <a:rPr lang="cs-CZ" sz="1800" dirty="0" err="1" smtClean="0">
                <a:solidFill>
                  <a:schemeClr val="accent4">
                    <a:lumMod val="75000"/>
                  </a:schemeClr>
                </a:solidFill>
              </a:rPr>
              <a:t>Colours</a:t>
            </a:r>
            <a:r>
              <a:rPr lang="cs-CZ" sz="1800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endParaRPr lang="cs-CZ" sz="1800" dirty="0" smtClean="0">
              <a:solidFill>
                <a:schemeClr val="accent4">
                  <a:lumMod val="75000"/>
                </a:schemeClr>
              </a:solidFill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5301208"/>
            <a:ext cx="4451909" cy="9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1475656" y="1556792"/>
            <a:ext cx="6048671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III/2 Inovace a zkvalitnění výuky prostřednictvím ICT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endParaRPr lang="cs-CZ" dirty="0" smtClean="0">
              <a:solidFill>
                <a:schemeClr val="accent4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4077072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ZŠ Hladké </a:t>
            </a:r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</a:rPr>
              <a:t>Životice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okres Nový Jičín, příspěvková organizace</a:t>
            </a:r>
          </a:p>
          <a:p>
            <a:pPr algn="ctr"/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IČ: 73184322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z="1400" b="1" dirty="0" smtClean="0">
                <a:solidFill>
                  <a:schemeClr val="accent4">
                    <a:lumMod val="75000"/>
                  </a:schemeClr>
                </a:solidFill>
              </a:rPr>
              <a:t>Zpracovala Mgr. Jitka Polášková</a:t>
            </a:r>
          </a:p>
          <a:p>
            <a:endParaRPr lang="cs-CZ" b="1" dirty="0" smtClean="0">
              <a:solidFill>
                <a:schemeClr val="accent4">
                  <a:lumMod val="75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Vhodné pro 1.-3. ročník</a:t>
            </a:r>
            <a:endParaRPr lang="cs-CZ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2000" dirty="0" err="1" smtClean="0">
                <a:solidFill>
                  <a:schemeClr val="bg2">
                    <a:lumMod val="75000"/>
                  </a:schemeClr>
                </a:solidFill>
              </a:rPr>
              <a:t>yellow</a:t>
            </a:r>
            <a:r>
              <a:rPr lang="cs-CZ" sz="2000" dirty="0" smtClean="0">
                <a:solidFill>
                  <a:schemeClr val="bg2">
                    <a:lumMod val="75000"/>
                  </a:schemeClr>
                </a:solidFill>
              </a:rPr>
              <a:t>, </a:t>
            </a:r>
            <a:r>
              <a:rPr lang="cs-CZ" sz="2000" dirty="0" err="1" smtClean="0">
                <a:solidFill>
                  <a:srgbClr val="0070C0"/>
                </a:solidFill>
              </a:rPr>
              <a:t>blue</a:t>
            </a:r>
            <a:r>
              <a:rPr lang="cs-CZ" sz="2000" dirty="0" smtClean="0">
                <a:solidFill>
                  <a:srgbClr val="0070C0"/>
                </a:solidFill>
              </a:rPr>
              <a:t>, </a:t>
            </a:r>
            <a:r>
              <a:rPr lang="cs-CZ" sz="2000" dirty="0" err="1" smtClean="0">
                <a:solidFill>
                  <a:schemeClr val="bg1"/>
                </a:solidFill>
              </a:rPr>
              <a:t>white</a:t>
            </a:r>
            <a:r>
              <a:rPr lang="cs-CZ" sz="2000" dirty="0" smtClean="0">
                <a:solidFill>
                  <a:schemeClr val="bg1"/>
                </a:solidFill>
              </a:rPr>
              <a:t>, </a:t>
            </a:r>
            <a:r>
              <a:rPr lang="cs-CZ" sz="2000" dirty="0" err="1" smtClean="0">
                <a:solidFill>
                  <a:srgbClr val="C00000"/>
                </a:solidFill>
              </a:rPr>
              <a:t>red</a:t>
            </a:r>
            <a:r>
              <a:rPr lang="cs-CZ" sz="2000" dirty="0" smtClean="0">
                <a:solidFill>
                  <a:srgbClr val="C00000"/>
                </a:solidFill>
              </a:rPr>
              <a:t>, </a:t>
            </a:r>
            <a:r>
              <a:rPr lang="cs-CZ" sz="2000" dirty="0" err="1" smtClean="0">
                <a:solidFill>
                  <a:schemeClr val="accent2">
                    <a:lumMod val="50000"/>
                  </a:schemeClr>
                </a:solidFill>
              </a:rPr>
              <a:t>brown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, </a:t>
            </a:r>
            <a:r>
              <a:rPr lang="cs-CZ" sz="2000" dirty="0" smtClean="0">
                <a:solidFill>
                  <a:srgbClr val="00B050"/>
                </a:solidFill>
              </a:rPr>
              <a:t>green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411252" y="2060848"/>
            <a:ext cx="422423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err="1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Colours</a:t>
            </a:r>
            <a:r>
              <a:rPr lang="cs-CZ" sz="5400" b="1" cap="all" spc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1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6" name="002_colours.wav">
            <a:hlinkClick r:id="" action="ppaction://media"/>
          </p:cNvPr>
          <p:cNvPicPr>
            <a:picLocks noRot="1" noChangeAspect="1"/>
          </p:cNvPicPr>
          <p:nvPr>
            <a:wavAudioFile r:embed="rId1" name="002_colours.wav"/>
          </p:nvPr>
        </p:nvPicPr>
        <p:blipFill>
          <a:blip r:embed="rId3" cstate="print"/>
          <a:stretch>
            <a:fillRect/>
          </a:stretch>
        </p:blipFill>
        <p:spPr>
          <a:xfrm>
            <a:off x="6732240" y="2132856"/>
            <a:ext cx="792088" cy="79208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13" descr="1o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82981" y="2303275"/>
            <a:ext cx="1571307" cy="15172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14" descr="1t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44095" y="1846939"/>
            <a:ext cx="1406978" cy="342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15" descr="2o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835696" y="4437112"/>
            <a:ext cx="1698967" cy="17332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16" descr="2t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051720" y="4005064"/>
            <a:ext cx="1227711" cy="342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17" descr="3o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551412" y="4685725"/>
            <a:ext cx="1655508" cy="16151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18" descr="3t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543263" y="4474111"/>
            <a:ext cx="1371668" cy="2850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7" name="Picture 19" descr="4t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4678610" y="2775446"/>
            <a:ext cx="1480315" cy="342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Picture 20" descr="4o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4644008" y="3140968"/>
            <a:ext cx="1646001" cy="17476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9" name="Picture 21" descr="5o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915379" y="1698665"/>
            <a:ext cx="1641928" cy="16655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0" name="Picture 22" descr="5t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6975135" y="1209220"/>
            <a:ext cx="1514267" cy="2850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1" name="Picture 27" descr="8o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2771800" y="1700808"/>
            <a:ext cx="1658225" cy="16425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2" name="Picture 28" descr="8t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2724323" y="1209219"/>
            <a:ext cx="1648718" cy="3411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TextovéPole 25"/>
          <p:cNvSpPr txBox="1"/>
          <p:nvPr/>
        </p:nvSpPr>
        <p:spPr>
          <a:xfrm>
            <a:off x="2411760" y="404664"/>
            <a:ext cx="3888432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Opakuj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latin typeface="+mj-lt"/>
            </a:endParaRPr>
          </a:p>
        </p:txBody>
      </p:sp>
      <p:pic>
        <p:nvPicPr>
          <p:cNvPr id="22" name="003_the blue sky.wav">
            <a:hlinkClick r:id="" action="ppaction://media"/>
          </p:cNvPr>
          <p:cNvPicPr>
            <a:picLocks noRot="1" noChangeAspect="1"/>
          </p:cNvPicPr>
          <p:nvPr>
            <a:wavAudioFile r:embed="rId1" name="003_the blue sky.wav"/>
          </p:nvPr>
        </p:nvPicPr>
        <p:blipFill>
          <a:blip r:embed="rId20" cstate="print"/>
          <a:stretch>
            <a:fillRect/>
          </a:stretch>
        </p:blipFill>
        <p:spPr>
          <a:xfrm>
            <a:off x="1979712" y="1844824"/>
            <a:ext cx="304800" cy="304800"/>
          </a:xfrm>
          <a:prstGeom prst="rect">
            <a:avLst/>
          </a:prstGeom>
        </p:spPr>
      </p:pic>
      <p:pic>
        <p:nvPicPr>
          <p:cNvPr id="28" name="004_the yellow sun.wav">
            <a:hlinkClick r:id="" action="ppaction://media"/>
          </p:cNvPr>
          <p:cNvPicPr>
            <a:picLocks noRot="1" noChangeAspect="1"/>
          </p:cNvPicPr>
          <p:nvPr>
            <a:wavAudioFile r:embed="rId2" name="004_the yellow sun.wav"/>
          </p:nvPr>
        </p:nvPicPr>
        <p:blipFill>
          <a:blip r:embed="rId21" cstate="print"/>
          <a:stretch>
            <a:fillRect/>
          </a:stretch>
        </p:blipFill>
        <p:spPr>
          <a:xfrm>
            <a:off x="4499992" y="1196752"/>
            <a:ext cx="304800" cy="304800"/>
          </a:xfrm>
          <a:prstGeom prst="rect">
            <a:avLst/>
          </a:prstGeom>
        </p:spPr>
      </p:pic>
      <p:pic>
        <p:nvPicPr>
          <p:cNvPr id="29" name="005_a brown dog.wav">
            <a:hlinkClick r:id="" action="ppaction://media"/>
          </p:cNvPr>
          <p:cNvPicPr>
            <a:picLocks noRot="1" noChangeAspect="1"/>
          </p:cNvPicPr>
          <p:nvPr>
            <a:wavAudioFile r:embed="rId3" name="005_a brown dog.wav"/>
          </p:nvPr>
        </p:nvPicPr>
        <p:blipFill>
          <a:blip r:embed="rId22" cstate="print"/>
          <a:stretch>
            <a:fillRect/>
          </a:stretch>
        </p:blipFill>
        <p:spPr>
          <a:xfrm>
            <a:off x="6156176" y="2780928"/>
            <a:ext cx="304800" cy="304800"/>
          </a:xfrm>
          <a:prstGeom prst="rect">
            <a:avLst/>
          </a:prstGeom>
        </p:spPr>
      </p:pic>
      <p:pic>
        <p:nvPicPr>
          <p:cNvPr id="30" name="006_a white cloud.wav">
            <a:hlinkClick r:id="" action="ppaction://media"/>
          </p:cNvPr>
          <p:cNvPicPr>
            <a:picLocks noRot="1" noChangeAspect="1"/>
          </p:cNvPicPr>
          <p:nvPr>
            <a:wavAudioFile r:embed="rId4" name="006_a white cloud.wav"/>
          </p:nvPr>
        </p:nvPicPr>
        <p:blipFill>
          <a:blip r:embed="rId22" cstate="print"/>
          <a:stretch>
            <a:fillRect/>
          </a:stretch>
        </p:blipFill>
        <p:spPr>
          <a:xfrm>
            <a:off x="8532440" y="1196752"/>
            <a:ext cx="304800" cy="304800"/>
          </a:xfrm>
          <a:prstGeom prst="rect">
            <a:avLst/>
          </a:prstGeom>
        </p:spPr>
      </p:pic>
      <p:pic>
        <p:nvPicPr>
          <p:cNvPr id="31" name="007_red apples.wav">
            <a:hlinkClick r:id="" action="ppaction://media"/>
          </p:cNvPr>
          <p:cNvPicPr>
            <a:picLocks noRot="1" noChangeAspect="1"/>
          </p:cNvPicPr>
          <p:nvPr>
            <a:wavAudioFile r:embed="rId5" name="007_red apples.wav"/>
          </p:nvPr>
        </p:nvPicPr>
        <p:blipFill>
          <a:blip r:embed="rId22" cstate="print"/>
          <a:stretch>
            <a:fillRect/>
          </a:stretch>
        </p:blipFill>
        <p:spPr>
          <a:xfrm>
            <a:off x="3419872" y="4005064"/>
            <a:ext cx="304800" cy="304800"/>
          </a:xfrm>
          <a:prstGeom prst="rect">
            <a:avLst/>
          </a:prstGeom>
        </p:spPr>
      </p:pic>
      <p:pic>
        <p:nvPicPr>
          <p:cNvPr id="32" name="008_green grass.wav">
            <a:hlinkClick r:id="" action="ppaction://media"/>
          </p:cNvPr>
          <p:cNvPicPr>
            <a:picLocks noRot="1" noChangeAspect="1"/>
          </p:cNvPicPr>
          <p:nvPr>
            <a:wavAudioFile r:embed="rId6" name="008_green grass.wav"/>
          </p:nvPr>
        </p:nvPicPr>
        <p:blipFill>
          <a:blip r:embed="rId22" cstate="print"/>
          <a:stretch>
            <a:fillRect/>
          </a:stretch>
        </p:blipFill>
        <p:spPr>
          <a:xfrm>
            <a:off x="7956376" y="4437112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85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2" dur="141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audio>
              <p:cMediaNode>
                <p:cTn id="1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8" dur="1437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audio>
              <p:cMediaNode>
                <p:cTn id="1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1724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audio>
              <p:cMediaNode>
                <p:cTn id="2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1672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audio>
              <p:cMediaNode>
                <p:cTn id="3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1594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audio>
              <p:cMediaNode>
                <p:cTn id="3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13" descr="1o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3568" y="4149080"/>
            <a:ext cx="1571307" cy="15172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14" descr="1t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55576" y="3645024"/>
            <a:ext cx="1406978" cy="342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15" descr="2o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627784" y="4149080"/>
            <a:ext cx="1698967" cy="17332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16" descr="2t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915816" y="3717032"/>
            <a:ext cx="1227711" cy="342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17" descr="3o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020272" y="4221088"/>
            <a:ext cx="1655508" cy="16151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18" descr="3t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092280" y="3789040"/>
            <a:ext cx="1371668" cy="2850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7" name="Picture 19" descr="4t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4932040" y="3717032"/>
            <a:ext cx="1480315" cy="342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Picture 20" descr="4o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4932040" y="4149080"/>
            <a:ext cx="1646001" cy="17476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9" name="Picture 21" descr="5o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915379" y="1698665"/>
            <a:ext cx="1641928" cy="16655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0" name="Picture 22" descr="5t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6975135" y="1209220"/>
            <a:ext cx="1514267" cy="2850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1" name="Picture 27" descr="8o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539552" y="1628800"/>
            <a:ext cx="1658225" cy="16425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2" name="Picture 28" descr="8t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683568" y="1124744"/>
            <a:ext cx="1648718" cy="3411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TextovéPole 25"/>
          <p:cNvSpPr txBox="1"/>
          <p:nvPr/>
        </p:nvSpPr>
        <p:spPr>
          <a:xfrm>
            <a:off x="2771800" y="476672"/>
            <a:ext cx="3600400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Spoj zvuk s obrázky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latin typeface="+mj-lt"/>
            </a:endParaRPr>
          </a:p>
        </p:txBody>
      </p:sp>
      <p:pic>
        <p:nvPicPr>
          <p:cNvPr id="21" name="003_the blue sky.wav">
            <a:hlinkClick r:id="" action="ppaction://media"/>
          </p:cNvPr>
          <p:cNvPicPr>
            <a:picLocks noRot="1" noChangeAspect="1"/>
          </p:cNvPicPr>
          <p:nvPr>
            <a:wavAudioFile r:embed="rId1" name="003_the blue sky.wav"/>
          </p:nvPr>
        </p:nvPicPr>
        <p:blipFill>
          <a:blip r:embed="rId20" cstate="print"/>
          <a:stretch>
            <a:fillRect/>
          </a:stretch>
        </p:blipFill>
        <p:spPr>
          <a:xfrm>
            <a:off x="3203848" y="1556792"/>
            <a:ext cx="304800" cy="304800"/>
          </a:xfrm>
          <a:prstGeom prst="rect">
            <a:avLst/>
          </a:prstGeom>
        </p:spPr>
      </p:pic>
      <p:pic>
        <p:nvPicPr>
          <p:cNvPr id="27" name="004_the yellow sun.wav">
            <a:hlinkClick r:id="" action="ppaction://media"/>
          </p:cNvPr>
          <p:cNvPicPr>
            <a:picLocks noRot="1" noChangeAspect="1"/>
          </p:cNvPicPr>
          <p:nvPr>
            <a:wavAudioFile r:embed="rId2" name="004_the yellow sun.wav"/>
          </p:nvPr>
        </p:nvPicPr>
        <p:blipFill>
          <a:blip r:embed="rId21" cstate="print"/>
          <a:stretch>
            <a:fillRect/>
          </a:stretch>
        </p:blipFill>
        <p:spPr>
          <a:xfrm>
            <a:off x="3275856" y="2636912"/>
            <a:ext cx="304800" cy="304800"/>
          </a:xfrm>
          <a:prstGeom prst="rect">
            <a:avLst/>
          </a:prstGeom>
        </p:spPr>
      </p:pic>
      <p:pic>
        <p:nvPicPr>
          <p:cNvPr id="28" name="005_a brown dog.wav">
            <a:hlinkClick r:id="" action="ppaction://media"/>
          </p:cNvPr>
          <p:cNvPicPr>
            <a:picLocks noRot="1" noChangeAspect="1"/>
          </p:cNvPicPr>
          <p:nvPr>
            <a:wavAudioFile r:embed="rId3" name="005_a brown dog.wav"/>
          </p:nvPr>
        </p:nvPicPr>
        <p:blipFill>
          <a:blip r:embed="rId22" cstate="print"/>
          <a:stretch>
            <a:fillRect/>
          </a:stretch>
        </p:blipFill>
        <p:spPr>
          <a:xfrm>
            <a:off x="5796136" y="1556792"/>
            <a:ext cx="304800" cy="304800"/>
          </a:xfrm>
          <a:prstGeom prst="rect">
            <a:avLst/>
          </a:prstGeom>
        </p:spPr>
      </p:pic>
      <p:pic>
        <p:nvPicPr>
          <p:cNvPr id="29" name="006_a white cloud.wav">
            <a:hlinkClick r:id="" action="ppaction://media"/>
          </p:cNvPr>
          <p:cNvPicPr>
            <a:picLocks noRot="1" noChangeAspect="1"/>
          </p:cNvPicPr>
          <p:nvPr>
            <a:wavAudioFile r:embed="rId4" name="006_a white cloud.wav"/>
          </p:nvPr>
        </p:nvPicPr>
        <p:blipFill>
          <a:blip r:embed="rId22" cstate="print"/>
          <a:stretch>
            <a:fillRect/>
          </a:stretch>
        </p:blipFill>
        <p:spPr>
          <a:xfrm>
            <a:off x="4572000" y="2636912"/>
            <a:ext cx="304800" cy="304800"/>
          </a:xfrm>
          <a:prstGeom prst="rect">
            <a:avLst/>
          </a:prstGeom>
        </p:spPr>
      </p:pic>
      <p:pic>
        <p:nvPicPr>
          <p:cNvPr id="30" name="007_red apples.wav">
            <a:hlinkClick r:id="" action="ppaction://media"/>
          </p:cNvPr>
          <p:cNvPicPr>
            <a:picLocks noRot="1" noChangeAspect="1"/>
          </p:cNvPicPr>
          <p:nvPr>
            <a:wavAudioFile r:embed="rId5" name="007_red apples.wav"/>
          </p:nvPr>
        </p:nvPicPr>
        <p:blipFill>
          <a:blip r:embed="rId22" cstate="print"/>
          <a:stretch>
            <a:fillRect/>
          </a:stretch>
        </p:blipFill>
        <p:spPr>
          <a:xfrm>
            <a:off x="4572000" y="1556792"/>
            <a:ext cx="304800" cy="304800"/>
          </a:xfrm>
          <a:prstGeom prst="rect">
            <a:avLst/>
          </a:prstGeom>
        </p:spPr>
      </p:pic>
      <p:pic>
        <p:nvPicPr>
          <p:cNvPr id="31" name="008_green grass.wav">
            <a:hlinkClick r:id="" action="ppaction://media"/>
          </p:cNvPr>
          <p:cNvPicPr>
            <a:picLocks noRot="1" noChangeAspect="1"/>
          </p:cNvPicPr>
          <p:nvPr>
            <a:wavAudioFile r:embed="rId6" name="008_green grass.wav"/>
          </p:nvPr>
        </p:nvPicPr>
        <p:blipFill>
          <a:blip r:embed="rId22" cstate="print"/>
          <a:stretch>
            <a:fillRect/>
          </a:stretch>
        </p:blipFill>
        <p:spPr>
          <a:xfrm>
            <a:off x="5796136" y="2564904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85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41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1437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1" dur="1724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1672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1" dur="1594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audio>
              <p:cMediaNode>
                <p:cTn id="3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  <p:audio>
              <p:cMediaNode>
                <p:cTn id="3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  <p:audio>
              <p:cMediaNode>
                <p:cTn id="3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  <p:audio>
              <p:cMediaNode>
                <p:cTn id="3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  <p:audio>
              <p:cMediaNode>
                <p:cTn id="36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  <p:audio>
              <p:cMediaNode>
                <p:cTn id="3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14" descr="1t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55576" y="3645024"/>
            <a:ext cx="1406978" cy="342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16" descr="2t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915816" y="3717032"/>
            <a:ext cx="1227711" cy="342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18" descr="3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092280" y="3789040"/>
            <a:ext cx="1371668" cy="2850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7" name="Picture 19" descr="4t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932040" y="3717032"/>
            <a:ext cx="1480315" cy="342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0" name="Picture 22" descr="5t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975135" y="1209220"/>
            <a:ext cx="1514267" cy="2850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2" name="Picture 28" descr="8t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683568" y="1124744"/>
            <a:ext cx="1648718" cy="3411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TextovéPole 25"/>
          <p:cNvSpPr txBox="1"/>
          <p:nvPr/>
        </p:nvSpPr>
        <p:spPr>
          <a:xfrm>
            <a:off x="2771800" y="476672"/>
            <a:ext cx="3600400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Spoj zvuk se slovy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latin typeface="+mj-lt"/>
            </a:endParaRPr>
          </a:p>
        </p:txBody>
      </p:sp>
      <p:pic>
        <p:nvPicPr>
          <p:cNvPr id="21" name="003_the blue sky.wav">
            <a:hlinkClick r:id="" action="ppaction://media"/>
          </p:cNvPr>
          <p:cNvPicPr>
            <a:picLocks noRot="1" noChangeAspect="1"/>
          </p:cNvPicPr>
          <p:nvPr>
            <a:wavAudioFile r:embed="rId1" name="003_the blue sky.wav"/>
          </p:nvPr>
        </p:nvPicPr>
        <p:blipFill>
          <a:blip r:embed="rId14" cstate="print"/>
          <a:stretch>
            <a:fillRect/>
          </a:stretch>
        </p:blipFill>
        <p:spPr>
          <a:xfrm>
            <a:off x="4572000" y="1556792"/>
            <a:ext cx="304800" cy="304800"/>
          </a:xfrm>
          <a:prstGeom prst="rect">
            <a:avLst/>
          </a:prstGeom>
        </p:spPr>
      </p:pic>
      <p:pic>
        <p:nvPicPr>
          <p:cNvPr id="22" name="004_the yellow sun.wav">
            <a:hlinkClick r:id="" action="ppaction://media"/>
          </p:cNvPr>
          <p:cNvPicPr>
            <a:picLocks noRot="1" noChangeAspect="1"/>
          </p:cNvPicPr>
          <p:nvPr>
            <a:wavAudioFile r:embed="rId2" name="004_the yellow sun.wav"/>
          </p:nvPr>
        </p:nvPicPr>
        <p:blipFill>
          <a:blip r:embed="rId15" cstate="print"/>
          <a:stretch>
            <a:fillRect/>
          </a:stretch>
        </p:blipFill>
        <p:spPr>
          <a:xfrm>
            <a:off x="3275856" y="2636912"/>
            <a:ext cx="304800" cy="304800"/>
          </a:xfrm>
          <a:prstGeom prst="rect">
            <a:avLst/>
          </a:prstGeom>
        </p:spPr>
      </p:pic>
      <p:pic>
        <p:nvPicPr>
          <p:cNvPr id="23" name="005_a brown dog.wav">
            <a:hlinkClick r:id="" action="ppaction://media"/>
          </p:cNvPr>
          <p:cNvPicPr>
            <a:picLocks noRot="1" noChangeAspect="1"/>
          </p:cNvPicPr>
          <p:nvPr>
            <a:wavAudioFile r:embed="rId3" name="005_a brown dog.wav"/>
          </p:nvPr>
        </p:nvPicPr>
        <p:blipFill>
          <a:blip r:embed="rId16" cstate="print"/>
          <a:stretch>
            <a:fillRect/>
          </a:stretch>
        </p:blipFill>
        <p:spPr>
          <a:xfrm>
            <a:off x="5796136" y="1556792"/>
            <a:ext cx="304800" cy="304800"/>
          </a:xfrm>
          <a:prstGeom prst="rect">
            <a:avLst/>
          </a:prstGeom>
        </p:spPr>
      </p:pic>
      <p:pic>
        <p:nvPicPr>
          <p:cNvPr id="24" name="006_a white cloud.wav">
            <a:hlinkClick r:id="" action="ppaction://media"/>
          </p:cNvPr>
          <p:cNvPicPr>
            <a:picLocks noRot="1" noChangeAspect="1"/>
          </p:cNvPicPr>
          <p:nvPr>
            <a:wavAudioFile r:embed="rId4" name="006_a white cloud.wav"/>
          </p:nvPr>
        </p:nvPicPr>
        <p:blipFill>
          <a:blip r:embed="rId16" cstate="print"/>
          <a:stretch>
            <a:fillRect/>
          </a:stretch>
        </p:blipFill>
        <p:spPr>
          <a:xfrm>
            <a:off x="3203848" y="1556792"/>
            <a:ext cx="304800" cy="304800"/>
          </a:xfrm>
          <a:prstGeom prst="rect">
            <a:avLst/>
          </a:prstGeom>
        </p:spPr>
      </p:pic>
      <p:pic>
        <p:nvPicPr>
          <p:cNvPr id="25" name="007_red apples.wav">
            <a:hlinkClick r:id="" action="ppaction://media"/>
          </p:cNvPr>
          <p:cNvPicPr>
            <a:picLocks noRot="1" noChangeAspect="1"/>
          </p:cNvPicPr>
          <p:nvPr>
            <a:wavAudioFile r:embed="rId5" name="007_red apples.wav"/>
          </p:nvPr>
        </p:nvPicPr>
        <p:blipFill>
          <a:blip r:embed="rId16" cstate="print"/>
          <a:stretch>
            <a:fillRect/>
          </a:stretch>
        </p:blipFill>
        <p:spPr>
          <a:xfrm>
            <a:off x="4572000" y="2636912"/>
            <a:ext cx="304800" cy="304800"/>
          </a:xfrm>
          <a:prstGeom prst="rect">
            <a:avLst/>
          </a:prstGeom>
        </p:spPr>
      </p:pic>
      <p:pic>
        <p:nvPicPr>
          <p:cNvPr id="27" name="008_green grass.wav">
            <a:hlinkClick r:id="" action="ppaction://media"/>
          </p:cNvPr>
          <p:cNvPicPr>
            <a:picLocks noRot="1" noChangeAspect="1"/>
          </p:cNvPicPr>
          <p:nvPr>
            <a:wavAudioFile r:embed="rId6" name="008_green grass.wav"/>
          </p:nvPr>
        </p:nvPicPr>
        <p:blipFill>
          <a:blip r:embed="rId16" cstate="print"/>
          <a:stretch>
            <a:fillRect/>
          </a:stretch>
        </p:blipFill>
        <p:spPr>
          <a:xfrm>
            <a:off x="5796136" y="2564904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85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411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1437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1" dur="1724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1672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1" dur="1594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audio>
              <p:cMediaNode>
                <p:cTn id="3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  <p:audio>
              <p:cMediaNode>
                <p:cTn id="3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  <p:audio>
              <p:cMediaNode>
                <p:cTn id="3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  <p:audio>
              <p:cMediaNode>
                <p:cTn id="3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  <p:audio>
              <p:cMediaNode>
                <p:cTn id="36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  <p:audio>
              <p:cMediaNode>
                <p:cTn id="3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13" descr="1o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83568" y="4149080"/>
            <a:ext cx="1571307" cy="15172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Picture 15" descr="2o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627784" y="4149080"/>
            <a:ext cx="1698967" cy="17332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17" descr="3o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020272" y="4221088"/>
            <a:ext cx="1655508" cy="16151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Picture 20" descr="4o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932040" y="4149080"/>
            <a:ext cx="1646001" cy="17476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9" name="Picture 21" descr="5o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915379" y="1698665"/>
            <a:ext cx="1641928" cy="16655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1" name="Picture 27" descr="8o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39552" y="1628800"/>
            <a:ext cx="1658225" cy="16425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TextovéPole 25"/>
          <p:cNvSpPr txBox="1"/>
          <p:nvPr/>
        </p:nvSpPr>
        <p:spPr>
          <a:xfrm>
            <a:off x="2771800" y="476672"/>
            <a:ext cx="3600400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Spoj zvuk s obrázky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latin typeface="+mj-lt"/>
            </a:endParaRPr>
          </a:p>
        </p:txBody>
      </p:sp>
      <p:pic>
        <p:nvPicPr>
          <p:cNvPr id="17" name="003_the blue sky.wav">
            <a:hlinkClick r:id="" action="ppaction://media"/>
          </p:cNvPr>
          <p:cNvPicPr>
            <a:picLocks noRot="1" noChangeAspect="1"/>
          </p:cNvPicPr>
          <p:nvPr>
            <a:wavAudioFile r:embed="rId1" name="003_the blue sky.wav"/>
          </p:nvPr>
        </p:nvPicPr>
        <p:blipFill>
          <a:blip r:embed="rId14" cstate="print"/>
          <a:stretch>
            <a:fillRect/>
          </a:stretch>
        </p:blipFill>
        <p:spPr>
          <a:xfrm>
            <a:off x="5796136" y="2708920"/>
            <a:ext cx="304800" cy="304800"/>
          </a:xfrm>
          <a:prstGeom prst="rect">
            <a:avLst/>
          </a:prstGeom>
        </p:spPr>
      </p:pic>
      <p:pic>
        <p:nvPicPr>
          <p:cNvPr id="20" name="004_the yellow sun.wav">
            <a:hlinkClick r:id="" action="ppaction://media"/>
          </p:cNvPr>
          <p:cNvPicPr>
            <a:picLocks noRot="1" noChangeAspect="1"/>
          </p:cNvPicPr>
          <p:nvPr>
            <a:wavAudioFile r:embed="rId2" name="004_the yellow sun.wav"/>
          </p:nvPr>
        </p:nvPicPr>
        <p:blipFill>
          <a:blip r:embed="rId15" cstate="print"/>
          <a:stretch>
            <a:fillRect/>
          </a:stretch>
        </p:blipFill>
        <p:spPr>
          <a:xfrm>
            <a:off x="3275856" y="2636912"/>
            <a:ext cx="304800" cy="304800"/>
          </a:xfrm>
          <a:prstGeom prst="rect">
            <a:avLst/>
          </a:prstGeom>
        </p:spPr>
      </p:pic>
      <p:pic>
        <p:nvPicPr>
          <p:cNvPr id="22" name="005_a brown dog.wav">
            <a:hlinkClick r:id="" action="ppaction://media"/>
          </p:cNvPr>
          <p:cNvPicPr>
            <a:picLocks noRot="1" noChangeAspect="1"/>
          </p:cNvPicPr>
          <p:nvPr>
            <a:wavAudioFile r:embed="rId3" name="005_a brown dog.wav"/>
          </p:nvPr>
        </p:nvPicPr>
        <p:blipFill>
          <a:blip r:embed="rId16" cstate="print"/>
          <a:stretch>
            <a:fillRect/>
          </a:stretch>
        </p:blipFill>
        <p:spPr>
          <a:xfrm>
            <a:off x="5796136" y="1556792"/>
            <a:ext cx="304800" cy="304800"/>
          </a:xfrm>
          <a:prstGeom prst="rect">
            <a:avLst/>
          </a:prstGeom>
        </p:spPr>
      </p:pic>
      <p:pic>
        <p:nvPicPr>
          <p:cNvPr id="23" name="006_a white cloud.wav">
            <a:hlinkClick r:id="" action="ppaction://media"/>
          </p:cNvPr>
          <p:cNvPicPr>
            <a:picLocks noRot="1" noChangeAspect="1"/>
          </p:cNvPicPr>
          <p:nvPr>
            <a:wavAudioFile r:embed="rId4" name="006_a white cloud.wav"/>
          </p:nvPr>
        </p:nvPicPr>
        <p:blipFill>
          <a:blip r:embed="rId16" cstate="print"/>
          <a:stretch>
            <a:fillRect/>
          </a:stretch>
        </p:blipFill>
        <p:spPr>
          <a:xfrm>
            <a:off x="4572000" y="2636912"/>
            <a:ext cx="304800" cy="304800"/>
          </a:xfrm>
          <a:prstGeom prst="rect">
            <a:avLst/>
          </a:prstGeom>
        </p:spPr>
      </p:pic>
      <p:pic>
        <p:nvPicPr>
          <p:cNvPr id="24" name="007_red apples.wav">
            <a:hlinkClick r:id="" action="ppaction://media"/>
          </p:cNvPr>
          <p:cNvPicPr>
            <a:picLocks noRot="1" noChangeAspect="1"/>
          </p:cNvPicPr>
          <p:nvPr>
            <a:wavAudioFile r:embed="rId5" name="007_red apples.wav"/>
          </p:nvPr>
        </p:nvPicPr>
        <p:blipFill>
          <a:blip r:embed="rId16" cstate="print"/>
          <a:stretch>
            <a:fillRect/>
          </a:stretch>
        </p:blipFill>
        <p:spPr>
          <a:xfrm>
            <a:off x="4572000" y="1556792"/>
            <a:ext cx="304800" cy="304800"/>
          </a:xfrm>
          <a:prstGeom prst="rect">
            <a:avLst/>
          </a:prstGeom>
        </p:spPr>
      </p:pic>
      <p:pic>
        <p:nvPicPr>
          <p:cNvPr id="25" name="008_green grass.wav">
            <a:hlinkClick r:id="" action="ppaction://media"/>
          </p:cNvPr>
          <p:cNvPicPr>
            <a:picLocks noRot="1" noChangeAspect="1"/>
          </p:cNvPicPr>
          <p:nvPr>
            <a:wavAudioFile r:embed="rId6" name="008_green grass.wav"/>
          </p:nvPr>
        </p:nvPicPr>
        <p:blipFill>
          <a:blip r:embed="rId16" cstate="print"/>
          <a:stretch>
            <a:fillRect/>
          </a:stretch>
        </p:blipFill>
        <p:spPr>
          <a:xfrm>
            <a:off x="3131840" y="1556792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85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141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6" dur="1437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1" dur="1724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1672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1" dur="1594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audio>
              <p:cMediaNode>
                <p:cTn id="3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  <p:audio>
              <p:cMediaNode>
                <p:cTn id="3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  <p:audio>
              <p:cMediaNode>
                <p:cTn id="3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  <p:audio>
              <p:cMediaNode>
                <p:cTn id="3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  <p:audio>
              <p:cMediaNode>
                <p:cTn id="36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  <p:audio>
              <p:cMediaNode>
                <p:cTn id="3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ovéPole 25"/>
          <p:cNvSpPr txBox="1"/>
          <p:nvPr/>
        </p:nvSpPr>
        <p:spPr>
          <a:xfrm>
            <a:off x="1979712" y="476672"/>
            <a:ext cx="4896544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Dopiš barvy k obrázkům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latin typeface="+mj-lt"/>
            </a:endParaRPr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827584" y="3501008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3779912" y="3501008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6876256" y="3429000"/>
            <a:ext cx="15841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683568" y="6021288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3779912" y="6093296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6876256" y="6093296"/>
            <a:ext cx="15841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755576" y="2060848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C000"/>
                </a:solidFill>
              </a:rPr>
              <a:t>yellow</a:t>
            </a:r>
            <a:endParaRPr lang="cs-CZ" sz="3200" dirty="0">
              <a:solidFill>
                <a:srgbClr val="FFC000"/>
              </a:solidFill>
            </a:endParaRPr>
          </a:p>
        </p:txBody>
      </p:sp>
      <p:pic>
        <p:nvPicPr>
          <p:cNvPr id="2061" name="Picture 27" descr="8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268760"/>
            <a:ext cx="1658225" cy="16425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" name="TextovéPole 34"/>
          <p:cNvSpPr txBox="1"/>
          <p:nvPr/>
        </p:nvSpPr>
        <p:spPr>
          <a:xfrm>
            <a:off x="3923928" y="2132856"/>
            <a:ext cx="1152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srgbClr val="FF0000"/>
                </a:solidFill>
              </a:rPr>
              <a:t>red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2053" name="Picture 15" descr="2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1196752"/>
            <a:ext cx="1698967" cy="17332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" name="TextovéPole 35"/>
          <p:cNvSpPr txBox="1"/>
          <p:nvPr/>
        </p:nvSpPr>
        <p:spPr>
          <a:xfrm>
            <a:off x="7020272" y="1988840"/>
            <a:ext cx="1224136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schemeClr val="bg1"/>
                </a:solidFill>
              </a:rPr>
              <a:t>white</a:t>
            </a:r>
            <a:endParaRPr lang="cs-CZ" sz="3200" dirty="0">
              <a:solidFill>
                <a:schemeClr val="bg1"/>
              </a:solidFill>
            </a:endParaRPr>
          </a:p>
        </p:txBody>
      </p:sp>
      <p:pic>
        <p:nvPicPr>
          <p:cNvPr id="2059" name="Picture 21" descr="5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1268760"/>
            <a:ext cx="1641928" cy="1665556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pic>
      <p:sp>
        <p:nvSpPr>
          <p:cNvPr id="37" name="TextovéPole 36"/>
          <p:cNvSpPr txBox="1"/>
          <p:nvPr/>
        </p:nvSpPr>
        <p:spPr>
          <a:xfrm>
            <a:off x="899592" y="4509120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srgbClr val="0070C0"/>
                </a:solidFill>
              </a:rPr>
              <a:t>blue</a:t>
            </a:r>
            <a:endParaRPr lang="cs-CZ" sz="3200" dirty="0">
              <a:solidFill>
                <a:srgbClr val="0070C0"/>
              </a:solidFill>
            </a:endParaRPr>
          </a:p>
        </p:txBody>
      </p:sp>
      <p:pic>
        <p:nvPicPr>
          <p:cNvPr id="2051" name="Picture 13" descr="1o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576" y="3861048"/>
            <a:ext cx="1571307" cy="15172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8" name="TextovéPole 37"/>
          <p:cNvSpPr txBox="1"/>
          <p:nvPr/>
        </p:nvSpPr>
        <p:spPr>
          <a:xfrm>
            <a:off x="3995936" y="4653136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schemeClr val="accent2">
                    <a:lumMod val="50000"/>
                  </a:schemeClr>
                </a:solidFill>
              </a:rPr>
              <a:t>brown</a:t>
            </a:r>
            <a:endParaRPr lang="cs-CZ" sz="3200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2058" name="Picture 20" descr="4o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851920" y="3789040"/>
            <a:ext cx="1646001" cy="17476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9" name="TextovéPole 38"/>
          <p:cNvSpPr txBox="1"/>
          <p:nvPr/>
        </p:nvSpPr>
        <p:spPr>
          <a:xfrm>
            <a:off x="6876256" y="4653136"/>
            <a:ext cx="15121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00B050"/>
                </a:solidFill>
              </a:rPr>
              <a:t>green</a:t>
            </a:r>
            <a:endParaRPr lang="cs-CZ" sz="3200" dirty="0">
              <a:solidFill>
                <a:srgbClr val="00B050"/>
              </a:solidFill>
            </a:endParaRPr>
          </a:p>
        </p:txBody>
      </p:sp>
      <p:pic>
        <p:nvPicPr>
          <p:cNvPr id="2055" name="Picture 17" descr="3o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04248" y="3861048"/>
            <a:ext cx="1655508" cy="16151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0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0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2" dur="5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7" dur="5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2" dur="5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27" dur="5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7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" dur="5000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0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ovéPole 25"/>
          <p:cNvSpPr txBox="1"/>
          <p:nvPr/>
        </p:nvSpPr>
        <p:spPr>
          <a:xfrm>
            <a:off x="1979712" y="476672"/>
            <a:ext cx="4896544" cy="461665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4">
                    <a:lumMod val="75000"/>
                  </a:schemeClr>
                </a:solidFill>
                <a:latin typeface="+mj-lt"/>
              </a:rPr>
              <a:t>Pojmenuj obrázek</a:t>
            </a:r>
            <a:endParaRPr lang="cs-CZ" sz="2400" b="1" dirty="0">
              <a:solidFill>
                <a:schemeClr val="accent4">
                  <a:lumMod val="75000"/>
                </a:schemeClr>
              </a:solidFill>
              <a:latin typeface="+mj-lt"/>
            </a:endParaRPr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827584" y="3501008"/>
            <a:ext cx="151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3779912" y="3501008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6876256" y="3429000"/>
            <a:ext cx="15841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683568" y="6021288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3779912" y="6093296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6876256" y="6093296"/>
            <a:ext cx="15841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827584" y="2132856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chemeClr val="bg2">
                    <a:lumMod val="75000"/>
                  </a:schemeClr>
                </a:solidFill>
              </a:rPr>
              <a:t>yellow</a:t>
            </a:r>
            <a:endParaRPr lang="cs-CZ" sz="3200" dirty="0">
              <a:solidFill>
                <a:schemeClr val="bg2">
                  <a:lumMod val="75000"/>
                </a:schemeClr>
              </a:solidFill>
            </a:endParaRPr>
          </a:p>
        </p:txBody>
      </p:sp>
      <p:pic>
        <p:nvPicPr>
          <p:cNvPr id="2061" name="Picture 27" descr="8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196752"/>
            <a:ext cx="1656184" cy="16425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" name="TextovéPole 34"/>
          <p:cNvSpPr txBox="1"/>
          <p:nvPr/>
        </p:nvSpPr>
        <p:spPr>
          <a:xfrm>
            <a:off x="3923928" y="1844824"/>
            <a:ext cx="11521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srgbClr val="FF0000"/>
                </a:solidFill>
              </a:rPr>
              <a:t>red</a:t>
            </a:r>
            <a:endParaRPr lang="cs-CZ" sz="3200" dirty="0">
              <a:solidFill>
                <a:srgbClr val="FF0000"/>
              </a:solidFill>
            </a:endParaRPr>
          </a:p>
        </p:txBody>
      </p:sp>
      <p:pic>
        <p:nvPicPr>
          <p:cNvPr id="2053" name="Picture 15" descr="2o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79912" y="1124744"/>
            <a:ext cx="1698967" cy="17332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" name="TextovéPole 35"/>
          <p:cNvSpPr txBox="1"/>
          <p:nvPr/>
        </p:nvSpPr>
        <p:spPr>
          <a:xfrm>
            <a:off x="7020272" y="1916832"/>
            <a:ext cx="12241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schemeClr val="bg1"/>
                </a:solidFill>
              </a:rPr>
              <a:t>white</a:t>
            </a:r>
            <a:endParaRPr lang="cs-CZ" sz="3200" dirty="0">
              <a:solidFill>
                <a:schemeClr val="bg1"/>
              </a:solidFill>
            </a:endParaRPr>
          </a:p>
        </p:txBody>
      </p:sp>
      <p:pic>
        <p:nvPicPr>
          <p:cNvPr id="2059" name="Picture 21" descr="5o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04248" y="1124744"/>
            <a:ext cx="1641928" cy="16655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7" name="TextovéPole 36"/>
          <p:cNvSpPr txBox="1"/>
          <p:nvPr/>
        </p:nvSpPr>
        <p:spPr>
          <a:xfrm>
            <a:off x="899592" y="4509120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schemeClr val="accent6"/>
                </a:solidFill>
              </a:rPr>
              <a:t>blue</a:t>
            </a:r>
            <a:endParaRPr lang="cs-CZ" sz="3200" dirty="0">
              <a:solidFill>
                <a:schemeClr val="accent6"/>
              </a:solidFill>
            </a:endParaRPr>
          </a:p>
        </p:txBody>
      </p:sp>
      <p:pic>
        <p:nvPicPr>
          <p:cNvPr id="2051" name="Picture 13" descr="1o">
            <a:hlinkClick r:id="rId7" action="ppaction://hlinksldjump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55576" y="3933056"/>
            <a:ext cx="1571307" cy="15172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8" name="TextovéPole 37"/>
          <p:cNvSpPr txBox="1"/>
          <p:nvPr/>
        </p:nvSpPr>
        <p:spPr>
          <a:xfrm>
            <a:off x="4067944" y="4509120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err="1" smtClean="0">
                <a:solidFill>
                  <a:schemeClr val="accent3">
                    <a:lumMod val="75000"/>
                  </a:schemeClr>
                </a:solidFill>
              </a:rPr>
              <a:t>brown</a:t>
            </a:r>
            <a:endParaRPr lang="cs-CZ" sz="3200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2058" name="Picture 20" descr="4o">
            <a:hlinkClick r:id="rId9" action="ppaction://hlinksldjump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923928" y="3789040"/>
            <a:ext cx="1646001" cy="17476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9" name="TextovéPole 38"/>
          <p:cNvSpPr txBox="1"/>
          <p:nvPr/>
        </p:nvSpPr>
        <p:spPr>
          <a:xfrm>
            <a:off x="7092280" y="472514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green</a:t>
            </a:r>
            <a:endParaRPr lang="cs-CZ" dirty="0"/>
          </a:p>
        </p:txBody>
      </p:sp>
      <p:pic>
        <p:nvPicPr>
          <p:cNvPr id="2055" name="Picture 17" descr="3o">
            <a:hlinkClick r:id="rId11" action="ppaction://hlinksldjump"/>
          </p:cNvPr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6804248" y="3933056"/>
            <a:ext cx="1655508" cy="16151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6" name="Picture 28" descr="8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2348880"/>
            <a:ext cx="7307550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Šipka doleva 7">
            <a:hlinkClick r:id="rId4" action="ppaction://hlinksldjump"/>
          </p:cNvPr>
          <p:cNvSpPr/>
          <p:nvPr/>
        </p:nvSpPr>
        <p:spPr>
          <a:xfrm>
            <a:off x="5364088" y="4941168"/>
            <a:ext cx="2376264" cy="720080"/>
          </a:xfrm>
          <a:prstGeom prst="lef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004_the yellow sun.wav">
            <a:hlinkClick r:id="" action="ppaction://media"/>
          </p:cNvPr>
          <p:cNvPicPr>
            <a:picLocks noRot="1" noChangeAspect="1"/>
          </p:cNvPicPr>
          <p:nvPr>
            <a:wavAudioFile r:embed="rId1" name="004_the yellow sun.wav"/>
          </p:nvPr>
        </p:nvPicPr>
        <p:blipFill>
          <a:blip r:embed="rId5" cstate="print"/>
          <a:stretch>
            <a:fillRect/>
          </a:stretch>
        </p:blipFill>
        <p:spPr>
          <a:xfrm>
            <a:off x="3347864" y="4581128"/>
            <a:ext cx="936104" cy="9361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1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6" descr="2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2132856"/>
            <a:ext cx="6450811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Šipka doleva 3">
            <a:hlinkClick r:id="rId4" action="ppaction://hlinksldjump"/>
          </p:cNvPr>
          <p:cNvSpPr/>
          <p:nvPr/>
        </p:nvSpPr>
        <p:spPr>
          <a:xfrm>
            <a:off x="5652120" y="4869160"/>
            <a:ext cx="2376000" cy="720000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007_red apples.wav">
            <a:hlinkClick r:id="" action="ppaction://media"/>
          </p:cNvPr>
          <p:cNvPicPr>
            <a:picLocks noRot="1" noChangeAspect="1"/>
          </p:cNvPicPr>
          <p:nvPr>
            <a:wavAudioFile r:embed="rId1" name="007_red apples.wav"/>
          </p:nvPr>
        </p:nvPicPr>
        <p:blipFill>
          <a:blip r:embed="rId5" cstate="print"/>
          <a:stretch>
            <a:fillRect/>
          </a:stretch>
        </p:blipFill>
        <p:spPr>
          <a:xfrm>
            <a:off x="3707904" y="4653136"/>
            <a:ext cx="936104" cy="9361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7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2" descr="5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2276872"/>
            <a:ext cx="6503416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Šipka doleva 3">
            <a:hlinkClick r:id="rId4" action="ppaction://hlinksldjump"/>
          </p:cNvPr>
          <p:cNvSpPr/>
          <p:nvPr/>
        </p:nvSpPr>
        <p:spPr>
          <a:xfrm>
            <a:off x="5220072" y="5013176"/>
            <a:ext cx="2376000" cy="720080"/>
          </a:xfrm>
          <a:prstGeom prst="lef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006_a white cloud.wav">
            <a:hlinkClick r:id="" action="ppaction://media"/>
          </p:cNvPr>
          <p:cNvPicPr>
            <a:picLocks noRot="1" noChangeAspect="1"/>
          </p:cNvPicPr>
          <p:nvPr>
            <a:wavAudioFile r:embed="rId1" name="006_a white cloud.wav"/>
          </p:nvPr>
        </p:nvPicPr>
        <p:blipFill>
          <a:blip r:embed="rId5" cstate="print"/>
          <a:stretch>
            <a:fillRect/>
          </a:stretch>
        </p:blipFill>
        <p:spPr>
          <a:xfrm>
            <a:off x="3203848" y="4725144"/>
            <a:ext cx="936104" cy="9361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2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4" descr="1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76872"/>
            <a:ext cx="6768752" cy="16482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Šipka doleva 3">
            <a:hlinkClick r:id="rId4" action="ppaction://hlinksldjump"/>
          </p:cNvPr>
          <p:cNvSpPr/>
          <p:nvPr/>
        </p:nvSpPr>
        <p:spPr>
          <a:xfrm>
            <a:off x="5436096" y="5013176"/>
            <a:ext cx="2304256" cy="720080"/>
          </a:xfrm>
          <a:prstGeom prst="leftArrow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003_the blue sky.wav">
            <a:hlinkClick r:id="" action="ppaction://media"/>
          </p:cNvPr>
          <p:cNvPicPr>
            <a:picLocks noRot="1" noChangeAspect="1"/>
          </p:cNvPicPr>
          <p:nvPr>
            <a:wavAudioFile r:embed="rId1" name="003_the blue sky.wav"/>
          </p:nvPr>
        </p:nvPicPr>
        <p:blipFill>
          <a:blip r:embed="rId5" cstate="print"/>
          <a:stretch>
            <a:fillRect/>
          </a:stretch>
        </p:blipFill>
        <p:spPr>
          <a:xfrm>
            <a:off x="3563888" y="4725144"/>
            <a:ext cx="1008112" cy="10081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8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9" descr="4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2060848"/>
            <a:ext cx="6844709" cy="15841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Šipka doleva 3">
            <a:hlinkClick r:id="rId4" action="ppaction://hlinksldjump"/>
          </p:cNvPr>
          <p:cNvSpPr/>
          <p:nvPr/>
        </p:nvSpPr>
        <p:spPr>
          <a:xfrm>
            <a:off x="5724128" y="5085184"/>
            <a:ext cx="2304000" cy="720000"/>
          </a:xfrm>
          <a:prstGeom prst="leftArrow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005_a brown dog.wav">
            <a:hlinkClick r:id="" action="ppaction://media"/>
          </p:cNvPr>
          <p:cNvPicPr>
            <a:picLocks noRot="1" noChangeAspect="1"/>
          </p:cNvPicPr>
          <p:nvPr>
            <a:wavAudioFile r:embed="rId1" name="005_a brown dog.wav"/>
          </p:nvPr>
        </p:nvPicPr>
        <p:blipFill>
          <a:blip r:embed="rId5" cstate="print"/>
          <a:stretch>
            <a:fillRect/>
          </a:stretch>
        </p:blipFill>
        <p:spPr>
          <a:xfrm>
            <a:off x="3923928" y="4653136"/>
            <a:ext cx="1152128" cy="115212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3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8" descr="3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76872"/>
            <a:ext cx="6916127" cy="14371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Šipka doleva 3">
            <a:hlinkClick r:id="rId4" action="ppaction://hlinksldjump"/>
          </p:cNvPr>
          <p:cNvSpPr/>
          <p:nvPr/>
        </p:nvSpPr>
        <p:spPr>
          <a:xfrm>
            <a:off x="5724128" y="4797152"/>
            <a:ext cx="2304000" cy="720000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008_green grass.wav">
            <a:hlinkClick r:id="" action="ppaction://media"/>
          </p:cNvPr>
          <p:cNvPicPr>
            <a:picLocks noRot="1" noChangeAspect="1"/>
          </p:cNvPicPr>
          <p:nvPr>
            <a:wavAudioFile r:embed="rId1" name="008_green grass.wav"/>
          </p:nvPr>
        </p:nvPicPr>
        <p:blipFill>
          <a:blip r:embed="rId5" cstate="print"/>
          <a:stretch>
            <a:fillRect/>
          </a:stretch>
        </p:blipFill>
        <p:spPr>
          <a:xfrm>
            <a:off x="3707904" y="4581128"/>
            <a:ext cx="1008112" cy="10081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9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331640" y="1340768"/>
            <a:ext cx="64807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Použité předlohy : Basic </a:t>
            </a:r>
            <a:r>
              <a:rPr lang="cs-CZ" sz="1100" dirty="0" err="1" smtClean="0"/>
              <a:t>English</a:t>
            </a:r>
            <a:r>
              <a:rPr lang="cs-CZ" sz="1100" dirty="0" smtClean="0"/>
              <a:t>, použití pouze pro účely ZŠ Hladké </a:t>
            </a:r>
            <a:r>
              <a:rPr lang="cs-CZ" sz="1100" dirty="0" err="1" smtClean="0"/>
              <a:t>Životice</a:t>
            </a:r>
            <a:r>
              <a:rPr lang="cs-CZ" sz="1100" dirty="0" smtClean="0"/>
              <a:t> </a:t>
            </a:r>
          </a:p>
          <a:p>
            <a:r>
              <a:rPr lang="cs-CZ" sz="1100" i="1" dirty="0" smtClean="0"/>
              <a:t>Basic </a:t>
            </a:r>
            <a:r>
              <a:rPr lang="cs-CZ" sz="1100" i="1" dirty="0" err="1" smtClean="0"/>
              <a:t>English</a:t>
            </a:r>
            <a:r>
              <a:rPr lang="cs-CZ" sz="1100" i="1" dirty="0" smtClean="0"/>
              <a:t> : digitální učební předloha</a:t>
            </a:r>
            <a:r>
              <a:rPr lang="cs-CZ" sz="1100" dirty="0" smtClean="0"/>
              <a:t> [online]. -. Vyškov : -, 2010, </a:t>
            </a:r>
            <a:r>
              <a:rPr lang="cs-CZ" sz="1100" dirty="0" err="1" smtClean="0"/>
              <a:t>2010</a:t>
            </a:r>
            <a:r>
              <a:rPr lang="cs-CZ" sz="1100" dirty="0" smtClean="0"/>
              <a:t> [cit. 2011-03-09]. Dostupné z WWW: &lt;www.</a:t>
            </a:r>
            <a:r>
              <a:rPr lang="cs-CZ" sz="1100" dirty="0" err="1" smtClean="0"/>
              <a:t>stiefel</a:t>
            </a:r>
            <a:r>
              <a:rPr lang="cs-CZ" sz="1100" dirty="0" smtClean="0"/>
              <a:t>-</a:t>
            </a:r>
            <a:r>
              <a:rPr lang="cs-CZ" sz="1100" dirty="0" err="1" smtClean="0"/>
              <a:t>eurocard.cz</a:t>
            </a:r>
            <a:r>
              <a:rPr lang="cs-CZ" sz="1100" dirty="0" smtClean="0"/>
              <a:t>&gt;.</a:t>
            </a:r>
          </a:p>
          <a:p>
            <a:endParaRPr lang="cs-CZ" sz="1100" dirty="0" smtClean="0"/>
          </a:p>
          <a:p>
            <a:r>
              <a:rPr lang="cs-CZ" sz="1100" dirty="0" smtClean="0"/>
              <a:t>Na dílo se vztahují autorská práva třetích osob, tudíž kopírování je nelegální.</a:t>
            </a:r>
            <a:endParaRPr lang="cs-CZ" sz="1100" smtClean="0"/>
          </a:p>
          <a:p>
            <a:endParaRPr lang="cs-CZ" sz="1100" dirty="0" smtClean="0"/>
          </a:p>
          <a:p>
            <a:r>
              <a:rPr lang="cs-CZ" sz="1100" dirty="0" smtClean="0"/>
              <a:t>   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232</TotalTime>
  <Words>104</Words>
  <Application>Microsoft Office PowerPoint</Application>
  <PresentationFormat>Předvádění na obrazovce (4:3)</PresentationFormat>
  <Paragraphs>35</Paragraphs>
  <Slides>15</Slides>
  <Notes>0</Notes>
  <HiddenSlides>0</HiddenSlides>
  <MMClips>31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Papír</vt:lpstr>
      <vt:lpstr>VY_32_INOVACE_09_ Colours </vt:lpstr>
      <vt:lpstr>yellow, blue, white, red, brown, green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notebook</cp:lastModifiedBy>
  <cp:revision>39</cp:revision>
  <dcterms:created xsi:type="dcterms:W3CDTF">2010-10-19T08:27:42Z</dcterms:created>
  <dcterms:modified xsi:type="dcterms:W3CDTF">2012-05-07T23:52:52Z</dcterms:modified>
</cp:coreProperties>
</file>