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6"/>
  </p:notesMasterIdLst>
  <p:sldIdLst>
    <p:sldId id="258" r:id="rId2"/>
    <p:sldId id="256" r:id="rId3"/>
    <p:sldId id="261" r:id="rId4"/>
    <p:sldId id="265" r:id="rId5"/>
    <p:sldId id="262" r:id="rId6"/>
    <p:sldId id="275" r:id="rId7"/>
    <p:sldId id="267" r:id="rId8"/>
    <p:sldId id="277" r:id="rId9"/>
    <p:sldId id="264" r:id="rId10"/>
    <p:sldId id="276" r:id="rId11"/>
    <p:sldId id="268" r:id="rId12"/>
    <p:sldId id="269" r:id="rId13"/>
    <p:sldId id="270" r:id="rId14"/>
    <p:sldId id="274" r:id="rId1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CC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5" autoAdjust="0"/>
    <p:restoredTop sz="94621" autoAdjust="0"/>
  </p:normalViewPr>
  <p:slideViewPr>
    <p:cSldViewPr>
      <p:cViewPr>
        <p:scale>
          <a:sx n="70" d="100"/>
          <a:sy n="70" d="100"/>
        </p:scale>
        <p:origin x="-138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6CC5258-1DAE-45F5-A771-A4B4B0CDE94F}" type="datetimeFigureOut">
              <a:rPr lang="cs-CZ"/>
              <a:pPr>
                <a:defRPr/>
              </a:pPr>
              <a:t>8.5.2012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56A0E60-DFF8-476F-B7DE-0A19F330F03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6A0E60-DFF8-476F-B7DE-0A19F330F038}" type="slidenum">
              <a:rPr lang="cs-CZ" smtClean="0"/>
              <a:pPr>
                <a:defRPr/>
              </a:pPr>
              <a:t>5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8AE04FE-9815-4CF2-A3DC-E03A42691D3E}" type="datetime1">
              <a:rPr lang="cs-CZ" smtClean="0"/>
              <a:pPr>
                <a:defRPr/>
              </a:pPr>
              <a:t>8.5.2012</a:t>
            </a:fld>
            <a:endParaRPr lang="cs-CZ" dirty="0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082DC25-25C0-4906-8057-45DA6C5F7C0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fld id="{8F6258C2-B5AC-4A39-AE5B-FFDB2D38A873}" type="datetime1">
              <a:rPr lang="cs-CZ" smtClean="0"/>
              <a:pPr>
                <a:defRPr/>
              </a:pPr>
              <a:t>8.5.2012</a:t>
            </a:fld>
            <a:endParaRPr lang="cs-CZ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F5DB3751-CF4A-474C-A117-0D2F3AA94083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ECC48C8-9DD8-4112-A031-0422FC9AD618}" type="datetime1">
              <a:rPr lang="cs-CZ" smtClean="0"/>
              <a:pPr>
                <a:defRPr/>
              </a:pPr>
              <a:t>8.5.2012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B8F107-F49A-40E9-A7DC-6E7CD6FFE306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12FA605-2762-4C49-BC3B-BD073BB1B578}" type="datetime1">
              <a:rPr lang="cs-CZ" smtClean="0"/>
              <a:pPr>
                <a:defRPr/>
              </a:pPr>
              <a:t>8.5.2012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B09982-017C-4F8F-95D4-59C48714DDF4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63F7082-9C73-4C99-A3A3-9DE990942C52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09CC3AE-F7B5-4076-95F4-9461D6024F2B}" type="datetime1">
              <a:rPr lang="cs-CZ" smtClean="0"/>
              <a:pPr>
                <a:defRPr/>
              </a:pPr>
              <a:t>8.5.2012</a:t>
            </a:fld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635B3AB-A1C7-463F-B2B1-9AE3D51B5E67}" type="datetime1">
              <a:rPr lang="cs-CZ" smtClean="0"/>
              <a:pPr>
                <a:defRPr/>
              </a:pPr>
              <a:t>8.5.2012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3AB3342-8765-45EC-B4E0-84BD745CDB6A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7A04041-4E7B-43DA-BF9F-FDDE9B3623F6}" type="datetime1">
              <a:rPr lang="cs-CZ" smtClean="0"/>
              <a:pPr>
                <a:defRPr/>
              </a:pPr>
              <a:t>8.5.2012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766761-9BE5-417C-B7D3-647D00FEA812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fld id="{BF0EAD35-3933-4540-9D98-747BC571B982}" type="datetime1">
              <a:rPr lang="cs-CZ" smtClean="0"/>
              <a:pPr>
                <a:defRPr/>
              </a:pPr>
              <a:t>8.5.2012</a:t>
            </a:fld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>
              <a:defRPr/>
            </a:pPr>
            <a:fld id="{8FE98CB4-9661-4DB0-8C31-FFB3E361FFCC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0F77826-9EFE-4309-9B04-AB4C0C24225A}" type="datetime1">
              <a:rPr lang="cs-CZ" smtClean="0"/>
              <a:pPr>
                <a:defRPr/>
              </a:pPr>
              <a:t>8.5.2012</a:t>
            </a:fld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D91ED0B-26BF-49A0-84CE-AF9D137E6A4D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4FBD9D8-9046-4BED-809E-2BC1ADE35B54}" type="datetime1">
              <a:rPr lang="cs-CZ" smtClean="0"/>
              <a:pPr>
                <a:defRPr/>
              </a:pPr>
              <a:t>8.5.2012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E44141-47E0-430B-8581-A4000D640F33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44AABA6-16E4-4A62-BD4A-1BDCC843F5BA}" type="datetime1">
              <a:rPr lang="cs-CZ" smtClean="0"/>
              <a:pPr>
                <a:defRPr/>
              </a:pPr>
              <a:t>8.5.2012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B0861FC-7E22-4414-ACAB-3294273772A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1B0F7D8D-372C-4989-A341-6EC6B5ABA5C7}" type="datetime1">
              <a:rPr lang="cs-CZ" smtClean="0"/>
              <a:pPr>
                <a:defRPr/>
              </a:pPr>
              <a:t>8.5.2012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85E8472B-101F-4D6D-BEA4-6D69AC146CC4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dt="0"/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audio" Target="../media/audio4.wav"/><Relationship Id="rId21" Type="http://schemas.openxmlformats.org/officeDocument/2006/relationships/image" Target="../media/image19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audio" Target="../media/audio3.wav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1" Type="http://schemas.openxmlformats.org/officeDocument/2006/relationships/audio" Target="../media/audio2.wav"/><Relationship Id="rId6" Type="http://schemas.openxmlformats.org/officeDocument/2006/relationships/slideLayout" Target="../slideLayouts/slideLayout7.xml"/><Relationship Id="rId11" Type="http://schemas.openxmlformats.org/officeDocument/2006/relationships/image" Target="../media/image9.png"/><Relationship Id="rId5" Type="http://schemas.openxmlformats.org/officeDocument/2006/relationships/audio" Target="../media/audio6.wav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4" Type="http://schemas.openxmlformats.org/officeDocument/2006/relationships/audio" Target="../media/audio5.wav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5.png"/><Relationship Id="rId3" Type="http://schemas.openxmlformats.org/officeDocument/2006/relationships/audio" Target="../media/audio4.wav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9.png"/><Relationship Id="rId2" Type="http://schemas.openxmlformats.org/officeDocument/2006/relationships/audio" Target="../media/audio3.wav"/><Relationship Id="rId16" Type="http://schemas.openxmlformats.org/officeDocument/2006/relationships/image" Target="../media/image18.png"/><Relationship Id="rId1" Type="http://schemas.openxmlformats.org/officeDocument/2006/relationships/audio" Target="../media/audio2.wav"/><Relationship Id="rId6" Type="http://schemas.openxmlformats.org/officeDocument/2006/relationships/slideLayout" Target="../slideLayouts/slideLayout7.xml"/><Relationship Id="rId11" Type="http://schemas.openxmlformats.org/officeDocument/2006/relationships/image" Target="../media/image11.png"/><Relationship Id="rId5" Type="http://schemas.openxmlformats.org/officeDocument/2006/relationships/audio" Target="../media/audio6.wav"/><Relationship Id="rId15" Type="http://schemas.openxmlformats.org/officeDocument/2006/relationships/image" Target="../media/image17.png"/><Relationship Id="rId10" Type="http://schemas.openxmlformats.org/officeDocument/2006/relationships/image" Target="../media/image14.png"/><Relationship Id="rId4" Type="http://schemas.openxmlformats.org/officeDocument/2006/relationships/audio" Target="../media/audio5.wav"/><Relationship Id="rId9" Type="http://schemas.openxmlformats.org/officeDocument/2006/relationships/image" Target="../media/image12.png"/><Relationship Id="rId1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5.png"/><Relationship Id="rId3" Type="http://schemas.openxmlformats.org/officeDocument/2006/relationships/audio" Target="../media/audio4.wav"/><Relationship Id="rId7" Type="http://schemas.openxmlformats.org/officeDocument/2006/relationships/notesSlide" Target="../notesSlides/notesSlide1.xml"/><Relationship Id="rId12" Type="http://schemas.openxmlformats.org/officeDocument/2006/relationships/image" Target="../media/image13.png"/><Relationship Id="rId17" Type="http://schemas.openxmlformats.org/officeDocument/2006/relationships/image" Target="../media/image19.png"/><Relationship Id="rId2" Type="http://schemas.openxmlformats.org/officeDocument/2006/relationships/audio" Target="../media/audio3.wav"/><Relationship Id="rId16" Type="http://schemas.openxmlformats.org/officeDocument/2006/relationships/image" Target="../media/image18.png"/><Relationship Id="rId1" Type="http://schemas.openxmlformats.org/officeDocument/2006/relationships/audio" Target="../media/audio2.wav"/><Relationship Id="rId6" Type="http://schemas.openxmlformats.org/officeDocument/2006/relationships/slideLayout" Target="../slideLayouts/slideLayout7.xml"/><Relationship Id="rId11" Type="http://schemas.openxmlformats.org/officeDocument/2006/relationships/image" Target="../media/image10.png"/><Relationship Id="rId5" Type="http://schemas.openxmlformats.org/officeDocument/2006/relationships/audio" Target="../media/audio6.wav"/><Relationship Id="rId15" Type="http://schemas.openxmlformats.org/officeDocument/2006/relationships/image" Target="../media/image17.png"/><Relationship Id="rId10" Type="http://schemas.openxmlformats.org/officeDocument/2006/relationships/image" Target="../media/image8.png"/><Relationship Id="rId4" Type="http://schemas.openxmlformats.org/officeDocument/2006/relationships/audio" Target="../media/audio5.wav"/><Relationship Id="rId9" Type="http://schemas.openxmlformats.org/officeDocument/2006/relationships/image" Target="../media/image7.png"/><Relationship Id="rId1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8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" Target="slide12.xml"/><Relationship Id="rId3" Type="http://schemas.openxmlformats.org/officeDocument/2006/relationships/image" Target="../media/image6.png"/><Relationship Id="rId7" Type="http://schemas.openxmlformats.org/officeDocument/2006/relationships/image" Target="../media/image13.png"/><Relationship Id="rId2" Type="http://schemas.openxmlformats.org/officeDocument/2006/relationships/slide" Target="slide9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3.xml"/><Relationship Id="rId11" Type="http://schemas.openxmlformats.org/officeDocument/2006/relationships/image" Target="../media/image10.png"/><Relationship Id="rId5" Type="http://schemas.openxmlformats.org/officeDocument/2006/relationships/image" Target="../media/image7.png"/><Relationship Id="rId10" Type="http://schemas.openxmlformats.org/officeDocument/2006/relationships/slide" Target="slide11.xml"/><Relationship Id="rId4" Type="http://schemas.openxmlformats.org/officeDocument/2006/relationships/slide" Target="slide10.xml"/><Relationship Id="rId9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6.png"/><Relationship Id="rId3" Type="http://schemas.openxmlformats.org/officeDocument/2006/relationships/audio" Target="../media/audio9.wav"/><Relationship Id="rId7" Type="http://schemas.openxmlformats.org/officeDocument/2006/relationships/image" Target="../media/image20.png"/><Relationship Id="rId12" Type="http://schemas.openxmlformats.org/officeDocument/2006/relationships/image" Target="../media/image25.png"/><Relationship Id="rId2" Type="http://schemas.openxmlformats.org/officeDocument/2006/relationships/audio" Target="../media/audio8.wav"/><Relationship Id="rId1" Type="http://schemas.openxmlformats.org/officeDocument/2006/relationships/audio" Target="../media/audio7.wav"/><Relationship Id="rId6" Type="http://schemas.openxmlformats.org/officeDocument/2006/relationships/slideLayout" Target="../slideLayouts/slideLayout7.xml"/><Relationship Id="rId11" Type="http://schemas.openxmlformats.org/officeDocument/2006/relationships/image" Target="../media/image24.png"/><Relationship Id="rId5" Type="http://schemas.openxmlformats.org/officeDocument/2006/relationships/audio" Target="../media/audio11.wav"/><Relationship Id="rId15" Type="http://schemas.openxmlformats.org/officeDocument/2006/relationships/image" Target="../media/image16.png"/><Relationship Id="rId10" Type="http://schemas.openxmlformats.org/officeDocument/2006/relationships/image" Target="../media/image23.png"/><Relationship Id="rId4" Type="http://schemas.openxmlformats.org/officeDocument/2006/relationships/audio" Target="../media/audio10.wav"/><Relationship Id="rId9" Type="http://schemas.openxmlformats.org/officeDocument/2006/relationships/image" Target="../media/image22.png"/><Relationship Id="rId14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.wav"/><Relationship Id="rId5" Type="http://schemas.openxmlformats.org/officeDocument/2006/relationships/image" Target="../media/image16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5.wav"/><Relationship Id="rId5" Type="http://schemas.openxmlformats.org/officeDocument/2006/relationships/image" Target="../media/image16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6.wav"/><Relationship Id="rId5" Type="http://schemas.openxmlformats.org/officeDocument/2006/relationships/image" Target="../media/image16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3.wav"/><Relationship Id="rId5" Type="http://schemas.openxmlformats.org/officeDocument/2006/relationships/image" Target="../media/image16.png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4.wav"/><Relationship Id="rId5" Type="http://schemas.openxmlformats.org/officeDocument/2006/relationships/image" Target="../media/image16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z="1400" b="1" dirty="0" smtClean="0">
                <a:solidFill>
                  <a:schemeClr val="accent5">
                    <a:lumMod val="75000"/>
                  </a:schemeClr>
                </a:solidFill>
              </a:rPr>
              <a:t>Zpracovala Mgr. Jitka Polášková</a:t>
            </a:r>
          </a:p>
          <a:p>
            <a:endParaRPr lang="cs-CZ" b="1" dirty="0" smtClean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Vhodné pro 1.-3. ročník</a:t>
            </a:r>
            <a:endParaRPr lang="cs-CZ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2000" dirty="0" smtClean="0">
                <a:solidFill>
                  <a:schemeClr val="accent4"/>
                </a:solidFill>
              </a:rPr>
              <a:t>pink, </a:t>
            </a:r>
            <a:r>
              <a:rPr lang="cs-CZ" sz="2000" dirty="0" err="1" smtClean="0">
                <a:solidFill>
                  <a:schemeClr val="bg1">
                    <a:lumMod val="50000"/>
                  </a:schemeClr>
                </a:solidFill>
              </a:rPr>
              <a:t>grey</a:t>
            </a:r>
            <a:r>
              <a:rPr lang="cs-CZ" sz="2000" dirty="0" smtClean="0">
                <a:solidFill>
                  <a:schemeClr val="bg1">
                    <a:lumMod val="50000"/>
                  </a:schemeClr>
                </a:solidFill>
              </a:rPr>
              <a:t>, </a:t>
            </a:r>
            <a:r>
              <a:rPr lang="cs-CZ" sz="2000" dirty="0" err="1" smtClean="0">
                <a:solidFill>
                  <a:schemeClr val="tx1"/>
                </a:solidFill>
              </a:rPr>
              <a:t>black</a:t>
            </a:r>
            <a:r>
              <a:rPr lang="cs-CZ" sz="2000" dirty="0" smtClean="0">
                <a:solidFill>
                  <a:schemeClr val="tx1"/>
                </a:solidFill>
              </a:rPr>
              <a:t>, </a:t>
            </a:r>
            <a:r>
              <a:rPr lang="cs-CZ" sz="2000" dirty="0" err="1" smtClean="0">
                <a:solidFill>
                  <a:schemeClr val="accent2">
                    <a:lumMod val="75000"/>
                  </a:schemeClr>
                </a:solidFill>
              </a:rPr>
              <a:t>orange</a:t>
            </a:r>
            <a:r>
              <a:rPr lang="cs-CZ" sz="2000" dirty="0" smtClean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cs-CZ" sz="2000" dirty="0" err="1" smtClean="0">
                <a:solidFill>
                  <a:schemeClr val="accent5">
                    <a:lumMod val="75000"/>
                  </a:schemeClr>
                </a:solidFill>
              </a:rPr>
              <a:t>purple</a:t>
            </a:r>
            <a:endParaRPr lang="cs-CZ" sz="2000" dirty="0">
              <a:solidFill>
                <a:schemeClr val="accent4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2411252" y="2060848"/>
            <a:ext cx="42242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Colours</a:t>
            </a:r>
            <a:r>
              <a:rPr lang="cs-CZ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2</a:t>
            </a:r>
            <a:endParaRPr lang="cs-CZ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6" name="002_colours.wav">
            <a:hlinkClick r:id="" action="ppaction://media"/>
          </p:cNvPr>
          <p:cNvPicPr>
            <a:picLocks noRot="1" noChangeAspect="1"/>
          </p:cNvPicPr>
          <p:nvPr>
            <a:wavAudioFile r:embed="rId1" name="002_colours.wav"/>
          </p:nvPr>
        </p:nvPicPr>
        <p:blipFill>
          <a:blip r:embed="rId3" cstate="print"/>
          <a:stretch>
            <a:fillRect/>
          </a:stretch>
        </p:blipFill>
        <p:spPr>
          <a:xfrm>
            <a:off x="6804248" y="2204864"/>
            <a:ext cx="792088" cy="7920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1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1800" smtClean="0">
                <a:solidFill>
                  <a:schemeClr val="accent4">
                    <a:lumMod val="75000"/>
                  </a:schemeClr>
                </a:solidFill>
              </a:rPr>
              <a:t>VY_32_INOVACE_10</a:t>
            </a:r>
            <a:r>
              <a:rPr lang="cs-CZ" sz="1800" dirty="0" smtClean="0">
                <a:solidFill>
                  <a:schemeClr val="accent4">
                    <a:lumMod val="75000"/>
                  </a:schemeClr>
                </a:solidFill>
              </a:rPr>
              <a:t>_ </a:t>
            </a:r>
            <a:r>
              <a:rPr lang="cs-CZ" sz="1800" dirty="0" err="1" smtClean="0">
                <a:solidFill>
                  <a:schemeClr val="accent4">
                    <a:lumMod val="75000"/>
                  </a:schemeClr>
                </a:solidFill>
              </a:rPr>
              <a:t>Colours</a:t>
            </a:r>
            <a:r>
              <a:rPr lang="cs-CZ" sz="1800" dirty="0" smtClean="0">
                <a:solidFill>
                  <a:schemeClr val="accent4">
                    <a:lumMod val="75000"/>
                  </a:schemeClr>
                </a:solidFill>
              </a:rPr>
              <a:t> 2 </a:t>
            </a:r>
            <a:endParaRPr lang="cs-CZ" sz="1800" dirty="0" smtClean="0">
              <a:solidFill>
                <a:schemeClr val="accent4">
                  <a:lumMod val="75000"/>
                </a:schemeClr>
              </a:solidFill>
              <a:latin typeface="+mn-lt"/>
            </a:endParaRP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5301208"/>
            <a:ext cx="4451909" cy="9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1475656" y="1556792"/>
            <a:ext cx="604867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>III/2 Inovace a zkvalitnění výuky prostřednictvím ICT</a:t>
            </a: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endParaRPr lang="cs-CZ" dirty="0" smtClean="0">
              <a:solidFill>
                <a:schemeClr val="accent4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187624" y="4077072"/>
            <a:ext cx="6840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ZŠ Hladké </a:t>
            </a:r>
            <a:r>
              <a:rPr lang="cs-CZ" dirty="0" err="1" smtClean="0">
                <a:solidFill>
                  <a:schemeClr val="accent4">
                    <a:lumMod val="75000"/>
                  </a:schemeClr>
                </a:solidFill>
              </a:rPr>
              <a:t>Životice</a:t>
            </a: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 okres Nový Jičín, příspěvková organizace</a:t>
            </a:r>
          </a:p>
          <a:p>
            <a:pPr algn="ctr"/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IČ: 73184322</a:t>
            </a:r>
            <a:endParaRPr lang="cs-CZ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ovéPole 25"/>
          <p:cNvSpPr txBox="1"/>
          <p:nvPr/>
        </p:nvSpPr>
        <p:spPr>
          <a:xfrm>
            <a:off x="2411760" y="404664"/>
            <a:ext cx="3888432" cy="46166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5">
                    <a:lumMod val="75000"/>
                  </a:schemeClr>
                </a:solidFill>
                <a:latin typeface="+mj-lt"/>
              </a:rPr>
              <a:t>Opakuj</a:t>
            </a:r>
            <a:endParaRPr lang="cs-CZ" sz="2400" b="1" dirty="0">
              <a:solidFill>
                <a:schemeClr val="accent5">
                  <a:lumMod val="75000"/>
                </a:schemeClr>
              </a:solidFill>
              <a:latin typeface="+mj-lt"/>
            </a:endParaRPr>
          </a:p>
        </p:txBody>
      </p:sp>
      <p:pic>
        <p:nvPicPr>
          <p:cNvPr id="23" name="Picture 26" descr="7t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99592" y="1484784"/>
            <a:ext cx="1362075" cy="37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25" descr="7o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27584" y="1844824"/>
            <a:ext cx="1912937" cy="179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9" descr="9o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588224" y="1700808"/>
            <a:ext cx="1943100" cy="1811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23" descr="6o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77875" y="4819650"/>
            <a:ext cx="1830388" cy="177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24" descr="6t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08038" y="4502150"/>
            <a:ext cx="1822450" cy="29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31" descr="10o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444208" y="4725144"/>
            <a:ext cx="2130425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30" descr="9t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588224" y="1340768"/>
            <a:ext cx="1508125" cy="303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32" descr="10t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516216" y="4293096"/>
            <a:ext cx="18954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Picture 33" descr="11o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3707904" y="3356992"/>
            <a:ext cx="1954212" cy="187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Picture 34" descr="11t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3635896" y="2996952"/>
            <a:ext cx="2095500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009_a pink pig.wav">
            <a:hlinkClick r:id="" action="ppaction://media"/>
          </p:cNvPr>
          <p:cNvPicPr>
            <a:picLocks noRot="1" noChangeAspect="1"/>
          </p:cNvPicPr>
          <p:nvPr>
            <a:wavAudioFile r:embed="rId1" name="009_a pink pig.wav"/>
          </p:nvPr>
        </p:nvPicPr>
        <p:blipFill>
          <a:blip r:embed="rId17" cstate="print"/>
          <a:stretch>
            <a:fillRect/>
          </a:stretch>
        </p:blipFill>
        <p:spPr>
          <a:xfrm>
            <a:off x="2555776" y="1484784"/>
            <a:ext cx="304800" cy="304800"/>
          </a:xfrm>
          <a:prstGeom prst="rect">
            <a:avLst/>
          </a:prstGeom>
        </p:spPr>
      </p:pic>
      <p:pic>
        <p:nvPicPr>
          <p:cNvPr id="31" name="011_a grey mouse.wav">
            <a:hlinkClick r:id="" action="ppaction://media"/>
          </p:cNvPr>
          <p:cNvPicPr>
            <a:picLocks noRot="1" noChangeAspect="1"/>
          </p:cNvPicPr>
          <p:nvPr>
            <a:wavAudioFile r:embed="rId2" name="011_a grey mouse.wav"/>
          </p:nvPr>
        </p:nvPicPr>
        <p:blipFill>
          <a:blip r:embed="rId18" cstate="print"/>
          <a:stretch>
            <a:fillRect/>
          </a:stretch>
        </p:blipFill>
        <p:spPr>
          <a:xfrm>
            <a:off x="2699792" y="4437112"/>
            <a:ext cx="304800" cy="304800"/>
          </a:xfrm>
          <a:prstGeom prst="rect">
            <a:avLst/>
          </a:prstGeom>
        </p:spPr>
      </p:pic>
      <p:pic>
        <p:nvPicPr>
          <p:cNvPr id="32" name="012_an orange orange.wav">
            <a:hlinkClick r:id="" action="ppaction://media"/>
          </p:cNvPr>
          <p:cNvPicPr>
            <a:picLocks noRot="1" noChangeAspect="1"/>
          </p:cNvPicPr>
          <p:nvPr>
            <a:wavAudioFile r:embed="rId3" name="012_an orange orange.wav"/>
          </p:nvPr>
        </p:nvPicPr>
        <p:blipFill>
          <a:blip r:embed="rId19" cstate="print"/>
          <a:stretch>
            <a:fillRect/>
          </a:stretch>
        </p:blipFill>
        <p:spPr>
          <a:xfrm>
            <a:off x="5868144" y="2996952"/>
            <a:ext cx="304800" cy="304800"/>
          </a:xfrm>
          <a:prstGeom prst="rect">
            <a:avLst/>
          </a:prstGeom>
        </p:spPr>
      </p:pic>
      <p:pic>
        <p:nvPicPr>
          <p:cNvPr id="40" name="010_a black cat.wav">
            <a:hlinkClick r:id="" action="ppaction://media"/>
          </p:cNvPr>
          <p:cNvPicPr>
            <a:picLocks noRot="1" noChangeAspect="1"/>
          </p:cNvPicPr>
          <p:nvPr>
            <a:wavAudioFile r:embed="rId4" name="010_a black cat.wav"/>
          </p:nvPr>
        </p:nvPicPr>
        <p:blipFill>
          <a:blip r:embed="rId20" cstate="print"/>
          <a:stretch>
            <a:fillRect/>
          </a:stretch>
        </p:blipFill>
        <p:spPr>
          <a:xfrm>
            <a:off x="8172400" y="1268760"/>
            <a:ext cx="304800" cy="304800"/>
          </a:xfrm>
          <a:prstGeom prst="rect">
            <a:avLst/>
          </a:prstGeom>
        </p:spPr>
      </p:pic>
      <p:pic>
        <p:nvPicPr>
          <p:cNvPr id="41" name="013_purple flowers.wav">
            <a:hlinkClick r:id="" action="ppaction://media"/>
          </p:cNvPr>
          <p:cNvPicPr>
            <a:picLocks noRot="1" noChangeAspect="1"/>
          </p:cNvPicPr>
          <p:nvPr>
            <a:wavAudioFile r:embed="rId5" name="013_purple flowers.wav"/>
          </p:nvPr>
        </p:nvPicPr>
        <p:blipFill>
          <a:blip r:embed="rId21" cstate="print"/>
          <a:stretch>
            <a:fillRect/>
          </a:stretch>
        </p:blipFill>
        <p:spPr>
          <a:xfrm>
            <a:off x="8460432" y="4293096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89" fill="hold"/>
                                        <p:tgtEl>
                                          <p:spTgt spid="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829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220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1515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audio>
              <p:cMediaNode>
                <p:cTn id="2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2090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audio>
              <p:cMediaNode>
                <p:cTn id="3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ovéPole 25"/>
          <p:cNvSpPr txBox="1"/>
          <p:nvPr/>
        </p:nvSpPr>
        <p:spPr>
          <a:xfrm>
            <a:off x="2771800" y="476672"/>
            <a:ext cx="3600400" cy="46166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4">
                    <a:lumMod val="75000"/>
                  </a:schemeClr>
                </a:solidFill>
                <a:latin typeface="+mj-lt"/>
              </a:rPr>
              <a:t>Spoj zvuk se slovy</a:t>
            </a:r>
            <a:endParaRPr lang="cs-CZ" sz="2400" b="1" dirty="0">
              <a:solidFill>
                <a:schemeClr val="accent4">
                  <a:lumMod val="75000"/>
                </a:schemeClr>
              </a:solidFill>
              <a:latin typeface="+mj-lt"/>
            </a:endParaRPr>
          </a:p>
        </p:txBody>
      </p:sp>
      <p:pic>
        <p:nvPicPr>
          <p:cNvPr id="15" name="Picture 26" descr="7t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99592" y="1484784"/>
            <a:ext cx="1362075" cy="37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24" descr="6t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27584" y="4293096"/>
            <a:ext cx="1822450" cy="29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32" descr="10t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701175" y="4156619"/>
            <a:ext cx="18954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34" descr="11t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563888" y="4221088"/>
            <a:ext cx="2095500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30" descr="9t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732240" y="1340768"/>
            <a:ext cx="1508125" cy="303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1" descr="10o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444208" y="4725144"/>
            <a:ext cx="2130425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009_a pink pig.wav">
            <a:hlinkClick r:id="" action="ppaction://media"/>
          </p:cNvPr>
          <p:cNvPicPr>
            <a:picLocks noRot="1" noChangeAspect="1"/>
          </p:cNvPicPr>
          <p:nvPr>
            <a:wavAudioFile r:embed="rId1" name="009_a pink pig.wav"/>
          </p:nvPr>
        </p:nvPicPr>
        <p:blipFill>
          <a:blip r:embed="rId13" cstate="print"/>
          <a:stretch>
            <a:fillRect/>
          </a:stretch>
        </p:blipFill>
        <p:spPr>
          <a:xfrm>
            <a:off x="4283968" y="2852936"/>
            <a:ext cx="304800" cy="304800"/>
          </a:xfrm>
          <a:prstGeom prst="rect">
            <a:avLst/>
          </a:prstGeom>
        </p:spPr>
      </p:pic>
      <p:pic>
        <p:nvPicPr>
          <p:cNvPr id="21" name="011_a grey mouse.wav">
            <a:hlinkClick r:id="" action="ppaction://media"/>
          </p:cNvPr>
          <p:cNvPicPr>
            <a:picLocks noRot="1" noChangeAspect="1"/>
          </p:cNvPicPr>
          <p:nvPr>
            <a:wavAudioFile r:embed="rId2" name="011_a grey mouse.wav"/>
          </p:nvPr>
        </p:nvPicPr>
        <p:blipFill>
          <a:blip r:embed="rId14" cstate="print"/>
          <a:stretch>
            <a:fillRect/>
          </a:stretch>
        </p:blipFill>
        <p:spPr>
          <a:xfrm>
            <a:off x="6732240" y="2852936"/>
            <a:ext cx="304800" cy="304800"/>
          </a:xfrm>
          <a:prstGeom prst="rect">
            <a:avLst/>
          </a:prstGeom>
        </p:spPr>
      </p:pic>
      <p:pic>
        <p:nvPicPr>
          <p:cNvPr id="27" name="012_an orange orange.wav">
            <a:hlinkClick r:id="" action="ppaction://media"/>
          </p:cNvPr>
          <p:cNvPicPr>
            <a:picLocks noRot="1" noChangeAspect="1"/>
          </p:cNvPicPr>
          <p:nvPr>
            <a:wavAudioFile r:embed="rId3" name="012_an orange orange.wav"/>
          </p:nvPr>
        </p:nvPicPr>
        <p:blipFill>
          <a:blip r:embed="rId15" cstate="print"/>
          <a:stretch>
            <a:fillRect/>
          </a:stretch>
        </p:blipFill>
        <p:spPr>
          <a:xfrm>
            <a:off x="5580112" y="2852936"/>
            <a:ext cx="304800" cy="304800"/>
          </a:xfrm>
          <a:prstGeom prst="rect">
            <a:avLst/>
          </a:prstGeom>
        </p:spPr>
      </p:pic>
      <p:pic>
        <p:nvPicPr>
          <p:cNvPr id="28" name="010_a black cat.wav">
            <a:hlinkClick r:id="" action="ppaction://media"/>
          </p:cNvPr>
          <p:cNvPicPr>
            <a:picLocks noRot="1" noChangeAspect="1"/>
          </p:cNvPicPr>
          <p:nvPr>
            <a:wavAudioFile r:embed="rId4" name="010_a black cat.wav"/>
          </p:nvPr>
        </p:nvPicPr>
        <p:blipFill>
          <a:blip r:embed="rId16" cstate="print"/>
          <a:stretch>
            <a:fillRect/>
          </a:stretch>
        </p:blipFill>
        <p:spPr>
          <a:xfrm>
            <a:off x="2915816" y="2852936"/>
            <a:ext cx="304800" cy="304800"/>
          </a:xfrm>
          <a:prstGeom prst="rect">
            <a:avLst/>
          </a:prstGeom>
        </p:spPr>
      </p:pic>
      <p:pic>
        <p:nvPicPr>
          <p:cNvPr id="29" name="013_purple flowers.wav">
            <a:hlinkClick r:id="" action="ppaction://media"/>
          </p:cNvPr>
          <p:cNvPicPr>
            <a:picLocks noRot="1" noChangeAspect="1"/>
          </p:cNvPicPr>
          <p:nvPr>
            <a:wavAudioFile r:embed="rId5" name="013_purple flowers.wav"/>
          </p:nvPr>
        </p:nvPicPr>
        <p:blipFill>
          <a:blip r:embed="rId17" cstate="print"/>
          <a:stretch>
            <a:fillRect/>
          </a:stretch>
        </p:blipFill>
        <p:spPr>
          <a:xfrm>
            <a:off x="1691680" y="2780928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89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829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220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515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2090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audio>
              <p:cMediaNode>
                <p:cTn id="2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>
                <p:cTn id="2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audio>
              <p:cMediaNode>
                <p:cTn id="2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  <p:audio>
              <p:cMediaNode>
                <p:cTn id="3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  <p:audio>
              <p:cMediaNode>
                <p:cTn id="3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ovéPole 25"/>
          <p:cNvSpPr txBox="1"/>
          <p:nvPr/>
        </p:nvSpPr>
        <p:spPr>
          <a:xfrm>
            <a:off x="2771800" y="476672"/>
            <a:ext cx="3600400" cy="461665"/>
          </a:xfrm>
          <a:prstGeom prst="rect">
            <a:avLst/>
          </a:prstGeom>
          <a:ln>
            <a:solidFill>
              <a:schemeClr val="accent5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5"/>
                </a:solidFill>
                <a:latin typeface="+mj-lt"/>
              </a:rPr>
              <a:t>Spoj zvuk s obrázky</a:t>
            </a:r>
            <a:endParaRPr lang="cs-CZ" sz="2400" b="1" dirty="0">
              <a:solidFill>
                <a:schemeClr val="accent5"/>
              </a:solidFill>
              <a:latin typeface="+mj-lt"/>
            </a:endParaRPr>
          </a:p>
        </p:txBody>
      </p:sp>
      <p:pic>
        <p:nvPicPr>
          <p:cNvPr id="3" name="Picture 25" descr="7o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228184" y="1196752"/>
            <a:ext cx="1912937" cy="179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9" descr="9o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27584" y="1412776"/>
            <a:ext cx="1943100" cy="1811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3" descr="6o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156176" y="4653136"/>
            <a:ext cx="1830388" cy="177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31" descr="10o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707904" y="1340768"/>
            <a:ext cx="2130425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33" descr="11o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971600" y="4581128"/>
            <a:ext cx="1954212" cy="187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009_a pink pig.wav">
            <a:hlinkClick r:id="" action="ppaction://media"/>
          </p:cNvPr>
          <p:cNvPicPr>
            <a:picLocks noRot="1" noChangeAspect="1"/>
          </p:cNvPicPr>
          <p:nvPr>
            <a:wavAudioFile r:embed="rId1" name="009_a pink pig.wav"/>
          </p:nvPr>
        </p:nvPicPr>
        <p:blipFill>
          <a:blip r:embed="rId13" cstate="print"/>
          <a:stretch>
            <a:fillRect/>
          </a:stretch>
        </p:blipFill>
        <p:spPr>
          <a:xfrm>
            <a:off x="7236296" y="3789040"/>
            <a:ext cx="304800" cy="304800"/>
          </a:xfrm>
          <a:prstGeom prst="rect">
            <a:avLst/>
          </a:prstGeom>
        </p:spPr>
      </p:pic>
      <p:pic>
        <p:nvPicPr>
          <p:cNvPr id="24" name="011_a grey mouse.wav">
            <a:hlinkClick r:id="" action="ppaction://media"/>
          </p:cNvPr>
          <p:cNvPicPr>
            <a:picLocks noRot="1" noChangeAspect="1"/>
          </p:cNvPicPr>
          <p:nvPr>
            <a:wavAudioFile r:embed="rId2" name="011_a grey mouse.wav"/>
          </p:nvPr>
        </p:nvPicPr>
        <p:blipFill>
          <a:blip r:embed="rId14" cstate="print"/>
          <a:stretch>
            <a:fillRect/>
          </a:stretch>
        </p:blipFill>
        <p:spPr>
          <a:xfrm>
            <a:off x="1043608" y="3789040"/>
            <a:ext cx="304800" cy="304800"/>
          </a:xfrm>
          <a:prstGeom prst="rect">
            <a:avLst/>
          </a:prstGeom>
        </p:spPr>
      </p:pic>
      <p:pic>
        <p:nvPicPr>
          <p:cNvPr id="25" name="012_an orange orange.wav">
            <a:hlinkClick r:id="" action="ppaction://media"/>
          </p:cNvPr>
          <p:cNvPicPr>
            <a:picLocks noRot="1" noChangeAspect="1"/>
          </p:cNvPicPr>
          <p:nvPr>
            <a:wavAudioFile r:embed="rId3" name="012_an orange orange.wav"/>
          </p:nvPr>
        </p:nvPicPr>
        <p:blipFill>
          <a:blip r:embed="rId15" cstate="print"/>
          <a:stretch>
            <a:fillRect/>
          </a:stretch>
        </p:blipFill>
        <p:spPr>
          <a:xfrm>
            <a:off x="2483768" y="3789040"/>
            <a:ext cx="304800" cy="304800"/>
          </a:xfrm>
          <a:prstGeom prst="rect">
            <a:avLst/>
          </a:prstGeom>
        </p:spPr>
      </p:pic>
      <p:pic>
        <p:nvPicPr>
          <p:cNvPr id="27" name="010_a black cat.wav">
            <a:hlinkClick r:id="" action="ppaction://media"/>
          </p:cNvPr>
          <p:cNvPicPr>
            <a:picLocks noRot="1" noChangeAspect="1"/>
          </p:cNvPicPr>
          <p:nvPr>
            <a:wavAudioFile r:embed="rId4" name="010_a black cat.wav"/>
          </p:nvPr>
        </p:nvPicPr>
        <p:blipFill>
          <a:blip r:embed="rId16" cstate="print"/>
          <a:stretch>
            <a:fillRect/>
          </a:stretch>
        </p:blipFill>
        <p:spPr>
          <a:xfrm>
            <a:off x="4067944" y="3789040"/>
            <a:ext cx="304800" cy="304800"/>
          </a:xfrm>
          <a:prstGeom prst="rect">
            <a:avLst/>
          </a:prstGeom>
        </p:spPr>
      </p:pic>
      <p:pic>
        <p:nvPicPr>
          <p:cNvPr id="28" name="013_purple flowers.wav">
            <a:hlinkClick r:id="" action="ppaction://media"/>
          </p:cNvPr>
          <p:cNvPicPr>
            <a:picLocks noRot="1" noChangeAspect="1"/>
          </p:cNvPicPr>
          <p:nvPr>
            <a:wavAudioFile r:embed="rId5" name="013_purple flowers.wav"/>
          </p:nvPr>
        </p:nvPicPr>
        <p:blipFill>
          <a:blip r:embed="rId17" cstate="print"/>
          <a:stretch>
            <a:fillRect/>
          </a:stretch>
        </p:blipFill>
        <p:spPr>
          <a:xfrm>
            <a:off x="5652120" y="378904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89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829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220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515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2090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audio>
              <p:cMediaNode>
                <p:cTn id="2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  <p:audio>
              <p:cMediaNode>
                <p:cTn id="2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  <p:audio>
              <p:cMediaNode>
                <p:cTn id="2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  <p:audio>
              <p:cMediaNode>
                <p:cTn id="3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  <p:audio>
              <p:cMediaNode>
                <p:cTn id="3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979712" y="476672"/>
            <a:ext cx="4896544" cy="46166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4">
                    <a:lumMod val="75000"/>
                  </a:schemeClr>
                </a:solidFill>
                <a:latin typeface="+mj-lt"/>
              </a:rPr>
              <a:t>Dopiš barvy k obrázkům</a:t>
            </a:r>
            <a:endParaRPr lang="cs-CZ" sz="2400" b="1" dirty="0">
              <a:solidFill>
                <a:schemeClr val="accent4">
                  <a:lumMod val="75000"/>
                </a:schemeClr>
              </a:solidFill>
              <a:latin typeface="+mj-lt"/>
            </a:endParaRPr>
          </a:p>
        </p:txBody>
      </p:sp>
      <p:cxnSp>
        <p:nvCxnSpPr>
          <p:cNvPr id="25" name="Přímá spojovací čára 24"/>
          <p:cNvCxnSpPr/>
          <p:nvPr/>
        </p:nvCxnSpPr>
        <p:spPr>
          <a:xfrm>
            <a:off x="755576" y="3501008"/>
            <a:ext cx="194421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čára 26"/>
          <p:cNvCxnSpPr/>
          <p:nvPr/>
        </p:nvCxnSpPr>
        <p:spPr>
          <a:xfrm>
            <a:off x="3491880" y="3501008"/>
            <a:ext cx="187220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čára 28"/>
          <p:cNvCxnSpPr/>
          <p:nvPr/>
        </p:nvCxnSpPr>
        <p:spPr>
          <a:xfrm>
            <a:off x="6372200" y="3501008"/>
            <a:ext cx="187220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ovací čára 30"/>
          <p:cNvCxnSpPr/>
          <p:nvPr/>
        </p:nvCxnSpPr>
        <p:spPr>
          <a:xfrm>
            <a:off x="1907704" y="6165304"/>
            <a:ext cx="172819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ovací čára 32"/>
          <p:cNvCxnSpPr/>
          <p:nvPr/>
        </p:nvCxnSpPr>
        <p:spPr>
          <a:xfrm>
            <a:off x="4932040" y="6165304"/>
            <a:ext cx="194421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ovéPole 35"/>
          <p:cNvSpPr txBox="1"/>
          <p:nvPr/>
        </p:nvSpPr>
        <p:spPr>
          <a:xfrm>
            <a:off x="899592" y="1772816"/>
            <a:ext cx="12241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CCCC"/>
                </a:solidFill>
              </a:rPr>
              <a:t>pink</a:t>
            </a:r>
            <a:endParaRPr lang="cs-CZ" sz="3200" b="1" dirty="0">
              <a:solidFill>
                <a:srgbClr val="FFCCCC"/>
              </a:solidFill>
            </a:endParaRPr>
          </a:p>
        </p:txBody>
      </p:sp>
      <p:pic>
        <p:nvPicPr>
          <p:cNvPr id="5" name="Picture 25" descr="7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124744"/>
            <a:ext cx="1912937" cy="179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" name="TextovéPole 37"/>
          <p:cNvSpPr txBox="1"/>
          <p:nvPr/>
        </p:nvSpPr>
        <p:spPr>
          <a:xfrm>
            <a:off x="3707904" y="1844824"/>
            <a:ext cx="1584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err="1" smtClean="0"/>
              <a:t>black</a:t>
            </a:r>
            <a:endParaRPr lang="cs-CZ" sz="3200" b="1" dirty="0"/>
          </a:p>
        </p:txBody>
      </p:sp>
      <p:pic>
        <p:nvPicPr>
          <p:cNvPr id="6" name="Picture 29" descr="9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1124744"/>
            <a:ext cx="1943100" cy="1811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" name="TextovéPole 38"/>
          <p:cNvSpPr txBox="1"/>
          <p:nvPr/>
        </p:nvSpPr>
        <p:spPr>
          <a:xfrm>
            <a:off x="6372200" y="1844824"/>
            <a:ext cx="17281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>
                <a:solidFill>
                  <a:schemeClr val="accent4"/>
                </a:solidFill>
              </a:rPr>
              <a:t>purple</a:t>
            </a:r>
            <a:endParaRPr lang="cs-CZ" sz="3200" dirty="0">
              <a:solidFill>
                <a:schemeClr val="accent4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1835696" y="4797152"/>
            <a:ext cx="1872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err="1" smtClean="0">
                <a:solidFill>
                  <a:schemeClr val="bg1">
                    <a:lumMod val="65000"/>
                  </a:schemeClr>
                </a:solidFill>
              </a:rPr>
              <a:t>grey</a:t>
            </a:r>
            <a:endParaRPr lang="cs-CZ" sz="3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4932040" y="4797152"/>
            <a:ext cx="1872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err="1" smtClean="0">
                <a:solidFill>
                  <a:schemeClr val="accent2"/>
                </a:solidFill>
              </a:rPr>
              <a:t>orange</a:t>
            </a:r>
            <a:endParaRPr lang="cs-CZ" sz="3200" dirty="0">
              <a:solidFill>
                <a:schemeClr val="accent2"/>
              </a:solidFill>
            </a:endParaRPr>
          </a:p>
        </p:txBody>
      </p:sp>
      <p:pic>
        <p:nvPicPr>
          <p:cNvPr id="11" name="Picture 33" descr="11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3717032"/>
            <a:ext cx="1954212" cy="187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3" descr="6o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35696" y="3861048"/>
            <a:ext cx="1830388" cy="177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1" descr="10o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28184" y="1052736"/>
            <a:ext cx="2130425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2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ovéPole 25"/>
          <p:cNvSpPr txBox="1"/>
          <p:nvPr/>
        </p:nvSpPr>
        <p:spPr>
          <a:xfrm>
            <a:off x="1979712" y="476672"/>
            <a:ext cx="4896544" cy="46166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4">
                    <a:lumMod val="75000"/>
                  </a:schemeClr>
                </a:solidFill>
                <a:latin typeface="+mj-lt"/>
              </a:rPr>
              <a:t>Pojmenuj obrázek</a:t>
            </a:r>
            <a:endParaRPr lang="cs-CZ" sz="2400" b="1" dirty="0">
              <a:solidFill>
                <a:schemeClr val="accent4">
                  <a:lumMod val="75000"/>
                </a:schemeClr>
              </a:solidFill>
              <a:latin typeface="+mj-lt"/>
            </a:endParaRPr>
          </a:p>
        </p:txBody>
      </p:sp>
      <p:cxnSp>
        <p:nvCxnSpPr>
          <p:cNvPr id="22" name="Přímá spojovací čára 21"/>
          <p:cNvCxnSpPr/>
          <p:nvPr/>
        </p:nvCxnSpPr>
        <p:spPr>
          <a:xfrm>
            <a:off x="755576" y="3501008"/>
            <a:ext cx="194421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čára 22"/>
          <p:cNvCxnSpPr/>
          <p:nvPr/>
        </p:nvCxnSpPr>
        <p:spPr>
          <a:xfrm>
            <a:off x="3491880" y="3501008"/>
            <a:ext cx="187220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>
            <a:off x="6372200" y="3501008"/>
            <a:ext cx="187220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čára 24"/>
          <p:cNvCxnSpPr/>
          <p:nvPr/>
        </p:nvCxnSpPr>
        <p:spPr>
          <a:xfrm>
            <a:off x="1907704" y="6165304"/>
            <a:ext cx="172819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čára 27"/>
          <p:cNvCxnSpPr/>
          <p:nvPr/>
        </p:nvCxnSpPr>
        <p:spPr>
          <a:xfrm>
            <a:off x="4932040" y="6165304"/>
            <a:ext cx="194421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ovéPole 29"/>
          <p:cNvSpPr txBox="1"/>
          <p:nvPr/>
        </p:nvSpPr>
        <p:spPr>
          <a:xfrm>
            <a:off x="899592" y="1772816"/>
            <a:ext cx="12241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CCCC"/>
                </a:solidFill>
              </a:rPr>
              <a:t>pink</a:t>
            </a:r>
            <a:endParaRPr lang="cs-CZ" sz="3200" b="1" dirty="0">
              <a:solidFill>
                <a:srgbClr val="FFCCCC"/>
              </a:solidFill>
            </a:endParaRPr>
          </a:p>
        </p:txBody>
      </p:sp>
      <p:pic>
        <p:nvPicPr>
          <p:cNvPr id="32" name="Picture 25" descr="7o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124744"/>
            <a:ext cx="1912937" cy="179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" name="TextovéPole 39"/>
          <p:cNvSpPr txBox="1"/>
          <p:nvPr/>
        </p:nvSpPr>
        <p:spPr>
          <a:xfrm>
            <a:off x="3707904" y="1844824"/>
            <a:ext cx="1584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err="1" smtClean="0"/>
              <a:t>black</a:t>
            </a:r>
            <a:endParaRPr lang="cs-CZ" sz="3200" b="1" dirty="0"/>
          </a:p>
        </p:txBody>
      </p:sp>
      <p:pic>
        <p:nvPicPr>
          <p:cNvPr id="41" name="Picture 29" descr="9o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91880" y="1124744"/>
            <a:ext cx="1944216" cy="1811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" name="TextovéPole 41"/>
          <p:cNvSpPr txBox="1"/>
          <p:nvPr/>
        </p:nvSpPr>
        <p:spPr>
          <a:xfrm>
            <a:off x="6372200" y="1844824"/>
            <a:ext cx="17281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>
                <a:solidFill>
                  <a:schemeClr val="accent4"/>
                </a:solidFill>
              </a:rPr>
              <a:t>purple</a:t>
            </a:r>
            <a:endParaRPr lang="cs-CZ" sz="3200" dirty="0">
              <a:solidFill>
                <a:schemeClr val="accent4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1835696" y="4797152"/>
            <a:ext cx="1872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err="1" smtClean="0">
                <a:solidFill>
                  <a:schemeClr val="bg1">
                    <a:lumMod val="65000"/>
                  </a:schemeClr>
                </a:solidFill>
              </a:rPr>
              <a:t>grey</a:t>
            </a:r>
            <a:endParaRPr lang="cs-CZ" sz="3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4932040" y="4797152"/>
            <a:ext cx="1872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err="1" smtClean="0">
                <a:solidFill>
                  <a:schemeClr val="accent2"/>
                </a:solidFill>
              </a:rPr>
              <a:t>orange</a:t>
            </a:r>
            <a:endParaRPr lang="cs-CZ" sz="3200" dirty="0">
              <a:solidFill>
                <a:schemeClr val="accent2"/>
              </a:solidFill>
            </a:endParaRPr>
          </a:p>
        </p:txBody>
      </p:sp>
      <p:pic>
        <p:nvPicPr>
          <p:cNvPr id="45" name="Picture 33" descr="11o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60032" y="3717032"/>
            <a:ext cx="1944216" cy="187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Picture 23" descr="6o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835696" y="3861048"/>
            <a:ext cx="1830388" cy="177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31" descr="10o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228184" y="1052736"/>
            <a:ext cx="2088231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9" descr="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43672" y="1455440"/>
            <a:ext cx="34671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10" descr="o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619672" y="1988840"/>
            <a:ext cx="2771775" cy="319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1" descr="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515272" y="2065040"/>
            <a:ext cx="222885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2" descr="3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515272" y="2750840"/>
            <a:ext cx="2286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3" descr="4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515272" y="3436640"/>
            <a:ext cx="222885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4" descr="5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515272" y="4046240"/>
            <a:ext cx="268605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5" descr="6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515272" y="4732040"/>
            <a:ext cx="3114675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014_what colour-bag.wav">
            <a:hlinkClick r:id="" action="ppaction://media"/>
          </p:cNvPr>
          <p:cNvPicPr>
            <a:picLocks noRot="1" noChangeAspect="1"/>
          </p:cNvPicPr>
          <p:nvPr>
            <a:wavAudioFile r:embed="rId1" name="014_what colour-bag.wav"/>
          </p:nvPr>
        </p:nvPicPr>
        <p:blipFill>
          <a:blip r:embed="rId14" cstate="print"/>
          <a:stretch>
            <a:fillRect/>
          </a:stretch>
        </p:blipFill>
        <p:spPr>
          <a:xfrm>
            <a:off x="7020272" y="2060848"/>
            <a:ext cx="304800" cy="304800"/>
          </a:xfrm>
          <a:prstGeom prst="rect">
            <a:avLst/>
          </a:prstGeom>
        </p:spPr>
      </p:pic>
      <p:pic>
        <p:nvPicPr>
          <p:cNvPr id="32" name="015_what colour-snow.wav">
            <a:hlinkClick r:id="" action="ppaction://media"/>
          </p:cNvPr>
          <p:cNvPicPr>
            <a:picLocks noRot="1" noChangeAspect="1"/>
          </p:cNvPicPr>
          <p:nvPr>
            <a:wavAudioFile r:embed="rId2" name="015_what colour-snow.wav"/>
          </p:nvPr>
        </p:nvPicPr>
        <p:blipFill>
          <a:blip r:embed="rId15" cstate="print"/>
          <a:stretch>
            <a:fillRect/>
          </a:stretch>
        </p:blipFill>
        <p:spPr>
          <a:xfrm>
            <a:off x="7020272" y="2780928"/>
            <a:ext cx="304800" cy="304800"/>
          </a:xfrm>
          <a:prstGeom prst="rect">
            <a:avLst/>
          </a:prstGeom>
        </p:spPr>
      </p:pic>
      <p:pic>
        <p:nvPicPr>
          <p:cNvPr id="33" name="016_what colour-hair.wav">
            <a:hlinkClick r:id="" action="ppaction://media"/>
          </p:cNvPr>
          <p:cNvPicPr>
            <a:picLocks noRot="1" noChangeAspect="1"/>
          </p:cNvPicPr>
          <p:nvPr>
            <a:wavAudioFile r:embed="rId3" name="016_what colour-hair.wav"/>
          </p:nvPr>
        </p:nvPicPr>
        <p:blipFill>
          <a:blip r:embed="rId15" cstate="print"/>
          <a:stretch>
            <a:fillRect/>
          </a:stretch>
        </p:blipFill>
        <p:spPr>
          <a:xfrm>
            <a:off x="6876256" y="3429000"/>
            <a:ext cx="304800" cy="304800"/>
          </a:xfrm>
          <a:prstGeom prst="rect">
            <a:avLst/>
          </a:prstGeom>
        </p:spPr>
      </p:pic>
      <p:pic>
        <p:nvPicPr>
          <p:cNvPr id="34" name="017_what colour-eyes.wav">
            <a:hlinkClick r:id="" action="ppaction://media"/>
          </p:cNvPr>
          <p:cNvPicPr>
            <a:picLocks noRot="1" noChangeAspect="1"/>
          </p:cNvPicPr>
          <p:nvPr>
            <a:wavAudioFile r:embed="rId4" name="017_what colour-eyes.wav"/>
          </p:nvPr>
        </p:nvPicPr>
        <p:blipFill>
          <a:blip r:embed="rId15" cstate="print"/>
          <a:stretch>
            <a:fillRect/>
          </a:stretch>
        </p:blipFill>
        <p:spPr>
          <a:xfrm>
            <a:off x="7380312" y="4077072"/>
            <a:ext cx="304800" cy="304800"/>
          </a:xfrm>
          <a:prstGeom prst="rect">
            <a:avLst/>
          </a:prstGeom>
        </p:spPr>
      </p:pic>
      <p:pic>
        <p:nvPicPr>
          <p:cNvPr id="35" name="018_what colour-pencils.wav">
            <a:hlinkClick r:id="" action="ppaction://media"/>
          </p:cNvPr>
          <p:cNvPicPr>
            <a:picLocks noRot="1" noChangeAspect="1"/>
          </p:cNvPicPr>
          <p:nvPr>
            <a:wavAudioFile r:embed="rId5" name="018_what colour-pencils.wav"/>
          </p:nvPr>
        </p:nvPicPr>
        <p:blipFill>
          <a:blip r:embed="rId15" cstate="print"/>
          <a:stretch>
            <a:fillRect/>
          </a:stretch>
        </p:blipFill>
        <p:spPr>
          <a:xfrm>
            <a:off x="7740352" y="4797152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30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638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534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2665" fill="hold"/>
                                        <p:tgtEl>
                                          <p:spTgt spid="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audio>
              <p:cMediaNode>
                <p:cTn id="2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2638" fill="hold"/>
                                        <p:tgtEl>
                                          <p:spTgt spid="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audio>
              <p:cMediaNode>
                <p:cTn id="3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8" name="Šipka doleva 7">
            <a:hlinkClick r:id="rId3" action="ppaction://hlinksldjump"/>
          </p:cNvPr>
          <p:cNvSpPr/>
          <p:nvPr/>
        </p:nvSpPr>
        <p:spPr>
          <a:xfrm>
            <a:off x="5364088" y="4941168"/>
            <a:ext cx="2376264" cy="720080"/>
          </a:xfrm>
          <a:prstGeom prst="leftArrow">
            <a:avLst/>
          </a:prstGeom>
          <a:solidFill>
            <a:srgbClr val="FFCC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Picture 26" descr="7t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1916832"/>
            <a:ext cx="6517171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009_a pink pig.wav">
            <a:hlinkClick r:id="" action="ppaction://media"/>
          </p:cNvPr>
          <p:cNvPicPr>
            <a:picLocks noRot="1" noChangeAspect="1"/>
          </p:cNvPicPr>
          <p:nvPr>
            <a:wavAudioFile r:embed="rId1" name="009_a pink pig.wav"/>
          </p:nvPr>
        </p:nvPicPr>
        <p:blipFill>
          <a:blip r:embed="rId5" cstate="print"/>
          <a:stretch>
            <a:fillRect/>
          </a:stretch>
        </p:blipFill>
        <p:spPr>
          <a:xfrm>
            <a:off x="3563888" y="4653136"/>
            <a:ext cx="864096" cy="8640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8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8" name="Šipka doleva 7">
            <a:hlinkClick r:id="rId3" action="ppaction://hlinksldjump"/>
          </p:cNvPr>
          <p:cNvSpPr/>
          <p:nvPr/>
        </p:nvSpPr>
        <p:spPr>
          <a:xfrm>
            <a:off x="5364088" y="4941168"/>
            <a:ext cx="2376264" cy="720080"/>
          </a:xfrm>
          <a:prstGeom prst="lef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Picture 30" descr="9t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1700808"/>
            <a:ext cx="7163088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010_a black cat.wav">
            <a:hlinkClick r:id="" action="ppaction://media"/>
          </p:cNvPr>
          <p:cNvPicPr>
            <a:picLocks noRot="1" noChangeAspect="1"/>
          </p:cNvPicPr>
          <p:nvPr>
            <a:wavAudioFile r:embed="rId1" name="010_a black cat.wav"/>
          </p:nvPr>
        </p:nvPicPr>
        <p:blipFill>
          <a:blip r:embed="rId5" cstate="print"/>
          <a:stretch>
            <a:fillRect/>
          </a:stretch>
        </p:blipFill>
        <p:spPr>
          <a:xfrm>
            <a:off x="3419872" y="4725144"/>
            <a:ext cx="936104" cy="9361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1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Šipka doleva 3">
            <a:hlinkClick r:id="rId3" action="ppaction://hlinksldjump"/>
          </p:cNvPr>
          <p:cNvSpPr/>
          <p:nvPr/>
        </p:nvSpPr>
        <p:spPr>
          <a:xfrm>
            <a:off x="5652120" y="4869160"/>
            <a:ext cx="2376000" cy="720000"/>
          </a:xfrm>
          <a:prstGeom prst="leftArrow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Picture 32" descr="10t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2132856"/>
            <a:ext cx="7889590" cy="1526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013_purple flowers.wav">
            <a:hlinkClick r:id="" action="ppaction://media"/>
          </p:cNvPr>
          <p:cNvPicPr>
            <a:picLocks noRot="1" noChangeAspect="1"/>
          </p:cNvPicPr>
          <p:nvPr>
            <a:wavAudioFile r:embed="rId1" name="013_purple flowers.wav"/>
          </p:nvPr>
        </p:nvPicPr>
        <p:blipFill>
          <a:blip r:embed="rId5" cstate="print"/>
          <a:stretch>
            <a:fillRect/>
          </a:stretch>
        </p:blipFill>
        <p:spPr>
          <a:xfrm>
            <a:off x="3851920" y="4725144"/>
            <a:ext cx="864096" cy="8640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9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Šipka doleva 3">
            <a:hlinkClick r:id="rId3" action="ppaction://hlinksldjump"/>
          </p:cNvPr>
          <p:cNvSpPr/>
          <p:nvPr/>
        </p:nvSpPr>
        <p:spPr>
          <a:xfrm>
            <a:off x="5220072" y="5013176"/>
            <a:ext cx="2376000" cy="720080"/>
          </a:xfrm>
          <a:prstGeom prst="leftArrow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Picture 24" descr="6t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2420888"/>
            <a:ext cx="8034931" cy="1294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011_a grey mouse.wav">
            <a:hlinkClick r:id="" action="ppaction://media"/>
          </p:cNvPr>
          <p:cNvPicPr>
            <a:picLocks noRot="1" noChangeAspect="1"/>
          </p:cNvPicPr>
          <p:nvPr>
            <a:wavAudioFile r:embed="rId1" name="011_a grey mouse.wav"/>
          </p:nvPr>
        </p:nvPicPr>
        <p:blipFill>
          <a:blip r:embed="rId5" cstate="print"/>
          <a:stretch>
            <a:fillRect/>
          </a:stretch>
        </p:blipFill>
        <p:spPr>
          <a:xfrm>
            <a:off x="3491880" y="4669904"/>
            <a:ext cx="936104" cy="9361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2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Šipka doleva 3">
            <a:hlinkClick r:id="rId3" action="ppaction://hlinksldjump"/>
          </p:cNvPr>
          <p:cNvSpPr/>
          <p:nvPr/>
        </p:nvSpPr>
        <p:spPr>
          <a:xfrm>
            <a:off x="5436096" y="5013176"/>
            <a:ext cx="2304256" cy="720080"/>
          </a:xfrm>
          <a:prstGeom prst="lef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Picture 34" descr="11t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2492896"/>
            <a:ext cx="7659427" cy="11895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012_an orange orange.wav">
            <a:hlinkClick r:id="" action="ppaction://media"/>
          </p:cNvPr>
          <p:cNvPicPr>
            <a:picLocks noRot="1" noChangeAspect="1"/>
          </p:cNvPicPr>
          <p:nvPr>
            <a:wavAudioFile r:embed="rId1" name="012_an orange orange.wav"/>
          </p:nvPr>
        </p:nvPicPr>
        <p:blipFill>
          <a:blip r:embed="rId5" cstate="print"/>
          <a:stretch>
            <a:fillRect/>
          </a:stretch>
        </p:blipFill>
        <p:spPr>
          <a:xfrm>
            <a:off x="3779912" y="4869160"/>
            <a:ext cx="792088" cy="7920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2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331640" y="1340768"/>
            <a:ext cx="648072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 smtClean="0"/>
              <a:t>Použité předlohy : Basic </a:t>
            </a:r>
            <a:r>
              <a:rPr lang="cs-CZ" sz="1100" dirty="0" err="1" smtClean="0"/>
              <a:t>English</a:t>
            </a:r>
            <a:r>
              <a:rPr lang="cs-CZ" sz="1100" dirty="0" smtClean="0"/>
              <a:t>, použití pouze pro účely ZŠ Hladké </a:t>
            </a:r>
            <a:r>
              <a:rPr lang="cs-CZ" sz="1100" dirty="0" err="1" smtClean="0"/>
              <a:t>Životice</a:t>
            </a:r>
            <a:r>
              <a:rPr lang="cs-CZ" sz="1100" dirty="0" smtClean="0"/>
              <a:t> </a:t>
            </a:r>
          </a:p>
          <a:p>
            <a:r>
              <a:rPr lang="cs-CZ" sz="1100" i="1" dirty="0" smtClean="0"/>
              <a:t>Basic </a:t>
            </a:r>
            <a:r>
              <a:rPr lang="cs-CZ" sz="1100" i="1" dirty="0" err="1" smtClean="0"/>
              <a:t>English</a:t>
            </a:r>
            <a:r>
              <a:rPr lang="cs-CZ" sz="1100" i="1" dirty="0" smtClean="0"/>
              <a:t> : digitální učební předloha</a:t>
            </a:r>
            <a:r>
              <a:rPr lang="cs-CZ" sz="1100" dirty="0" smtClean="0"/>
              <a:t> [online]. -. Vyškov : -, 2010, </a:t>
            </a:r>
            <a:r>
              <a:rPr lang="cs-CZ" sz="1100" dirty="0" err="1" smtClean="0"/>
              <a:t>2010</a:t>
            </a:r>
            <a:r>
              <a:rPr lang="cs-CZ" sz="1100" dirty="0" smtClean="0"/>
              <a:t> [cit. 2011-03-09]. Dostupné z WWW: &lt;www.</a:t>
            </a:r>
            <a:r>
              <a:rPr lang="cs-CZ" sz="1100" dirty="0" err="1" smtClean="0"/>
              <a:t>stiefel</a:t>
            </a:r>
            <a:r>
              <a:rPr lang="cs-CZ" sz="1100" dirty="0" smtClean="0"/>
              <a:t>-</a:t>
            </a:r>
            <a:r>
              <a:rPr lang="cs-CZ" sz="1100" dirty="0" err="1" smtClean="0"/>
              <a:t>eurocard.cz</a:t>
            </a:r>
            <a:r>
              <a:rPr lang="cs-CZ" sz="1100" dirty="0" smtClean="0"/>
              <a:t>&gt;.</a:t>
            </a:r>
          </a:p>
          <a:p>
            <a:r>
              <a:rPr lang="cs-CZ" sz="1100" dirty="0" smtClean="0"/>
              <a:t>Na dílo se vztahují autorská práva třetích osob, tudíž kopírování je nelegální.</a:t>
            </a:r>
            <a:endParaRPr lang="cs-CZ" sz="1100" smtClean="0"/>
          </a:p>
          <a:p>
            <a:endParaRPr lang="cs-CZ" sz="1100" dirty="0" smtClean="0"/>
          </a:p>
          <a:p>
            <a:r>
              <a:rPr lang="cs-CZ" sz="1100" dirty="0" smtClean="0"/>
              <a:t>   </a:t>
            </a:r>
            <a:endParaRPr lang="cs-CZ" sz="1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313</TotalTime>
  <Words>99</Words>
  <Application>Microsoft Office PowerPoint</Application>
  <PresentationFormat>Předvádění na obrazovce (4:3)</PresentationFormat>
  <Paragraphs>33</Paragraphs>
  <Slides>14</Slides>
  <Notes>1</Notes>
  <HiddenSlides>0</HiddenSlides>
  <MMClips>26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Papír</vt:lpstr>
      <vt:lpstr>pink, grey, black, orange, purple</vt:lpstr>
      <vt:lpstr>VY_32_INOVACE_10_ Colours 2 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učebního materiálu</dc:title>
  <dc:creator>Tereza Bížová</dc:creator>
  <dc:description>Dostupné z Metodického portálu www.rvp.cz, ISSN: 1802-4785, financovaného z ESF a státního rozpočtu ČR. Provozováno Výzkumným ústavem pedagogickým v Praze.</dc:description>
  <cp:lastModifiedBy>notebook</cp:lastModifiedBy>
  <cp:revision>48</cp:revision>
  <dcterms:created xsi:type="dcterms:W3CDTF">2010-10-19T08:27:42Z</dcterms:created>
  <dcterms:modified xsi:type="dcterms:W3CDTF">2012-05-07T23:53:50Z</dcterms:modified>
</cp:coreProperties>
</file>