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3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086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511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802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987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983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79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743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054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484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140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1E187-51C8-41BB-83DA-1BE0D0B5E3A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51CD6-B155-4214-8C4F-3A1A3A0FB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57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Vy_32_INOVACE_73_</a:t>
            </a:r>
            <a:r>
              <a:rPr lang="cs-CZ" sz="3200" b="1" smtClean="0">
                <a:latin typeface="+mn-lt"/>
              </a:rPr>
              <a:t>Literatura </a:t>
            </a:r>
            <a:r>
              <a:rPr lang="cs-CZ" sz="3200" b="1" dirty="0" smtClean="0">
                <a:latin typeface="+mn-lt"/>
              </a:rPr>
              <a:t>po II. </a:t>
            </a:r>
            <a:r>
              <a:rPr lang="cs-CZ" sz="3200" b="1" dirty="0">
                <a:latin typeface="+mn-lt"/>
              </a:rPr>
              <a:t>s</a:t>
            </a:r>
            <a:r>
              <a:rPr lang="cs-CZ" sz="3200" b="1" dirty="0" smtClean="0">
                <a:latin typeface="+mn-lt"/>
              </a:rPr>
              <a:t>větové válce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7813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Literatura po II. </a:t>
            </a:r>
            <a:r>
              <a:rPr lang="cs-CZ" dirty="0"/>
              <a:t>s</a:t>
            </a:r>
            <a:r>
              <a:rPr lang="cs-CZ" dirty="0" smtClean="0"/>
              <a:t>větové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kultuře a umění se prosazuje marxistická ideologie</a:t>
            </a:r>
          </a:p>
          <a:p>
            <a:r>
              <a:rPr lang="cs-CZ" dirty="0" smtClean="0"/>
              <a:t>Oficiální tvorba – socialistický realismus</a:t>
            </a:r>
          </a:p>
          <a:p>
            <a:r>
              <a:rPr lang="cs-CZ" dirty="0" smtClean="0"/>
              <a:t>První vlna </a:t>
            </a:r>
            <a:r>
              <a:rPr lang="cs-CZ" u="sng" dirty="0" smtClean="0"/>
              <a:t>exilové literatury </a:t>
            </a:r>
            <a:r>
              <a:rPr lang="cs-CZ" dirty="0" smtClean="0"/>
              <a:t>– někteří spisovatelé odešli po r. 1948 do emigrace a tam ve své tvorbě pokračují ( Ivan Blatný, Egon </a:t>
            </a:r>
            <a:r>
              <a:rPr lang="cs-CZ" dirty="0" err="1" smtClean="0"/>
              <a:t>Hostovský</a:t>
            </a:r>
            <a:r>
              <a:rPr lang="cs-CZ" dirty="0" smtClean="0"/>
              <a:t> atd.)</a:t>
            </a:r>
          </a:p>
          <a:p>
            <a:r>
              <a:rPr lang="cs-CZ" dirty="0" smtClean="0"/>
              <a:t>Počátek 5O. let – </a:t>
            </a:r>
            <a:r>
              <a:rPr lang="cs-CZ" u="sng" dirty="0" smtClean="0"/>
              <a:t>budovatelský román </a:t>
            </a:r>
            <a:r>
              <a:rPr lang="cs-CZ" dirty="0" smtClean="0"/>
              <a:t>– díla nevalné hodnoty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438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Konec 50.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Historická próza </a:t>
            </a:r>
            <a:r>
              <a:rPr lang="cs-CZ" dirty="0" smtClean="0"/>
              <a:t>– Vladimír Neff</a:t>
            </a:r>
          </a:p>
          <a:p>
            <a:r>
              <a:rPr lang="cs-CZ" u="sng" dirty="0" smtClean="0"/>
              <a:t>Odraz II. světové války </a:t>
            </a:r>
            <a:r>
              <a:rPr lang="cs-CZ" dirty="0" smtClean="0"/>
              <a:t>– Arnošt Lustig, Josef Škvorecký, Jan Otčenášek</a:t>
            </a:r>
          </a:p>
          <a:p>
            <a:r>
              <a:rPr lang="cs-CZ" u="sng" dirty="0" smtClean="0"/>
              <a:t>Drama</a:t>
            </a:r>
            <a:r>
              <a:rPr lang="cs-CZ" dirty="0" smtClean="0"/>
              <a:t> – Pavel Kohout, František Hrubín</a:t>
            </a:r>
          </a:p>
          <a:p>
            <a:r>
              <a:rPr lang="cs-CZ" u="sng" dirty="0" smtClean="0"/>
              <a:t>Básnická tvorba </a:t>
            </a:r>
            <a:r>
              <a:rPr lang="cs-CZ" dirty="0" smtClean="0"/>
              <a:t>– poezie všedního dne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I5DWZQNQ\MC9003108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97152"/>
            <a:ext cx="256576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8694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60. 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Absurdní dramata </a:t>
            </a:r>
            <a:r>
              <a:rPr lang="cs-CZ" dirty="0" smtClean="0"/>
              <a:t>– Václav Havel…</a:t>
            </a:r>
          </a:p>
          <a:p>
            <a:r>
              <a:rPr lang="cs-CZ" u="sng" dirty="0" smtClean="0"/>
              <a:t>Divadla</a:t>
            </a:r>
            <a:r>
              <a:rPr lang="cs-CZ" dirty="0" smtClean="0"/>
              <a:t> – Semafor, Divadlo Na zábradlí, Husa na provázku…</a:t>
            </a:r>
          </a:p>
          <a:p>
            <a:r>
              <a:rPr lang="cs-CZ" u="sng" dirty="0" smtClean="0"/>
              <a:t>Próza</a:t>
            </a:r>
            <a:r>
              <a:rPr lang="cs-CZ" dirty="0" smtClean="0"/>
              <a:t> – Josef Škvorecký, Milan Kundera, Bohumil Hrabal, Ludvík Vaculík…</a:t>
            </a:r>
          </a:p>
          <a:p>
            <a:r>
              <a:rPr lang="cs-CZ" u="sng" dirty="0" smtClean="0"/>
              <a:t>Druhá vlna exilové literatury </a:t>
            </a:r>
            <a:r>
              <a:rPr lang="cs-CZ" dirty="0" smtClean="0"/>
              <a:t>– po r. 1968 – autoři píší a vydávají svá díla v zahraničí – Milan Kundera, Josef Škvorecký, Pavel Kohout, Arnošt Lustig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2807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/>
              <a:t>Exilová nakladatelství a samizdat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Exilová nakladatelství </a:t>
            </a:r>
            <a:r>
              <a:rPr lang="cs-CZ" dirty="0" smtClean="0"/>
              <a:t>– Sixty-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Publishers</a:t>
            </a:r>
            <a:r>
              <a:rPr lang="cs-CZ" dirty="0" smtClean="0"/>
              <a:t> (v Torontu založili manželé Zdena Salivarová a Josef Škvorecký ), Svědectví…</a:t>
            </a:r>
          </a:p>
          <a:p>
            <a:r>
              <a:rPr lang="cs-CZ" u="sng" dirty="0" smtClean="0"/>
              <a:t>Samizdatová literatura </a:t>
            </a:r>
            <a:r>
              <a:rPr lang="cs-CZ" dirty="0" smtClean="0"/>
              <a:t>– díla tajně na stroji opisovaná a rozmnožovaná doma (Černí baroni)</a:t>
            </a:r>
            <a:endParaRPr lang="cs-CZ" dirty="0"/>
          </a:p>
        </p:txBody>
      </p:sp>
      <p:pic>
        <p:nvPicPr>
          <p:cNvPr id="2050" name="Picture 2" descr="C:\Users\zye\AppData\Local\Microsoft\Windows\Temporary Internet Files\Content.IE5\W9C6WXJV\MC9002515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98594"/>
            <a:ext cx="1798625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544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Pramen:</a:t>
            </a:r>
          </a:p>
          <a:p>
            <a:r>
              <a:rPr lang="cs-CZ" dirty="0" smtClean="0"/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37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213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Vy_32_INOVACE_73_Literatura po II. světové válce</vt:lpstr>
      <vt:lpstr>Literatura po II. světové válce</vt:lpstr>
      <vt:lpstr>Konec 50. let</vt:lpstr>
      <vt:lpstr>60. léta</vt:lpstr>
      <vt:lpstr>Exilová nakladatelství a samizdat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11</cp:revision>
  <dcterms:created xsi:type="dcterms:W3CDTF">2011-03-22T17:59:09Z</dcterms:created>
  <dcterms:modified xsi:type="dcterms:W3CDTF">2012-05-08T08:22:55Z</dcterms:modified>
</cp:coreProperties>
</file>