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4" r:id="rId2"/>
    <p:sldId id="275" r:id="rId3"/>
    <p:sldId id="257" r:id="rId4"/>
    <p:sldId id="271" r:id="rId5"/>
    <p:sldId id="272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7" r:id="rId15"/>
    <p:sldId id="266" r:id="rId16"/>
    <p:sldId id="27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603" autoAdjust="0"/>
    <p:restoredTop sz="94660"/>
  </p:normalViewPr>
  <p:slideViewPr>
    <p:cSldViewPr>
      <p:cViewPr varScale="1">
        <p:scale>
          <a:sx n="68" d="100"/>
          <a:sy n="68" d="100"/>
        </p:scale>
        <p:origin x="-152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4EAE0F-13FE-41A3-B158-121E2D756E85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4178FB-F7B9-4EB6-804B-114FFC52EDD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0333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4178FB-F7B9-4EB6-804B-114FFC52EDD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4178FB-F7B9-4EB6-804B-114FFC52EDD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4178FB-F7B9-4EB6-804B-114FFC52EDD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4178FB-F7B9-4EB6-804B-114FFC52EDD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4178FB-F7B9-4EB6-804B-114FFC52EDD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4178FB-F7B9-4EB6-804B-114FFC52EDD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4178FB-F7B9-4EB6-804B-114FFC52EDD6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4178FB-F7B9-4EB6-804B-114FFC52EDD6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47800"/>
            <a:ext cx="7086600" cy="1470025"/>
          </a:xfrm>
        </p:spPr>
        <p:txBody>
          <a:bodyPr/>
          <a:lstStyle>
            <a:lvl1pPr algn="r"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352800" y="2946400"/>
            <a:ext cx="4432300" cy="1752600"/>
          </a:xfrm>
        </p:spPr>
        <p:txBody>
          <a:bodyPr anchor="ctr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77000" y="6521824"/>
            <a:ext cx="2133600" cy="259976"/>
          </a:xfrm>
        </p:spPr>
        <p:txBody>
          <a:bodyPr/>
          <a:lstStyle>
            <a:lvl1pPr algn="r">
              <a:defRPr/>
            </a:lvl1pPr>
          </a:lstStyle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24200" y="6521824"/>
            <a:ext cx="2895600" cy="259976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34400" y="6293224"/>
            <a:ext cx="609600" cy="259976"/>
          </a:xfrm>
        </p:spPr>
        <p:txBody>
          <a:bodyPr/>
          <a:lstStyle>
            <a:lvl1pPr algn="ctr">
              <a:defRPr/>
            </a:lvl1pPr>
          </a:lstStyle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685798" y="0"/>
            <a:ext cx="8001004" cy="7950200"/>
            <a:chOff x="685798" y="0"/>
            <a:chExt cx="8001004" cy="7950200"/>
          </a:xfrm>
        </p:grpSpPr>
        <p:sp>
          <p:nvSpPr>
            <p:cNvPr id="8" name="Pie 7"/>
            <p:cNvSpPr/>
            <p:nvPr/>
          </p:nvSpPr>
          <p:spPr>
            <a:xfrm flipH="1" flipV="1">
              <a:off x="1257300" y="5778500"/>
              <a:ext cx="2171700" cy="2171700"/>
            </a:xfrm>
            <a:prstGeom prst="pie">
              <a:avLst>
                <a:gd name="adj1" fmla="val 0"/>
                <a:gd name="adj2" fmla="val 10800000"/>
              </a:avLst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grpSp>
          <p:nvGrpSpPr>
            <p:cNvPr id="9" name="Group 52"/>
            <p:cNvGrpSpPr/>
            <p:nvPr/>
          </p:nvGrpSpPr>
          <p:grpSpPr>
            <a:xfrm>
              <a:off x="685798" y="0"/>
              <a:ext cx="8001004" cy="6855714"/>
              <a:chOff x="685798" y="0"/>
              <a:chExt cx="8001004" cy="6855714"/>
            </a:xfrm>
          </p:grpSpPr>
          <p:sp>
            <p:nvSpPr>
              <p:cNvPr id="10" name="Freeform 9"/>
              <p:cNvSpPr/>
              <p:nvPr/>
            </p:nvSpPr>
            <p:spPr>
              <a:xfrm>
                <a:off x="685798" y="5880101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2590800" y="5181600"/>
                <a:ext cx="914400" cy="914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2" name="Oval 11"/>
              <p:cNvSpPr/>
              <p:nvPr/>
            </p:nvSpPr>
            <p:spPr>
              <a:xfrm>
                <a:off x="838200" y="57912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3" name="Oval 12"/>
              <p:cNvSpPr/>
              <p:nvPr/>
            </p:nvSpPr>
            <p:spPr>
              <a:xfrm>
                <a:off x="2362200" y="59436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4" name="Oval 13"/>
              <p:cNvSpPr/>
              <p:nvPr/>
            </p:nvSpPr>
            <p:spPr>
              <a:xfrm>
                <a:off x="1676400" y="5626100"/>
                <a:ext cx="457200" cy="457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1981200" y="5334000"/>
                <a:ext cx="355600" cy="3556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6" name="Oval 15"/>
              <p:cNvSpPr/>
              <p:nvPr/>
            </p:nvSpPr>
            <p:spPr>
              <a:xfrm>
                <a:off x="1943100" y="55626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7" name="Oval 16"/>
              <p:cNvSpPr/>
              <p:nvPr/>
            </p:nvSpPr>
            <p:spPr>
              <a:xfrm>
                <a:off x="2362200" y="5029200"/>
                <a:ext cx="762000" cy="762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8" name="Oval 17"/>
              <p:cNvSpPr/>
              <p:nvPr/>
            </p:nvSpPr>
            <p:spPr>
              <a:xfrm>
                <a:off x="3009900" y="4419600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19" name="Oval 18"/>
              <p:cNvSpPr/>
              <p:nvPr/>
            </p:nvSpPr>
            <p:spPr>
              <a:xfrm>
                <a:off x="2971800" y="4648200"/>
                <a:ext cx="431800" cy="4318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0" name="Oval 19"/>
              <p:cNvSpPr/>
              <p:nvPr/>
            </p:nvSpPr>
            <p:spPr>
              <a:xfrm>
                <a:off x="3314700" y="4724400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3619500" y="50292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2" name="Oval 21"/>
              <p:cNvSpPr/>
              <p:nvPr/>
            </p:nvSpPr>
            <p:spPr>
              <a:xfrm>
                <a:off x="13843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3" name="Oval 22"/>
              <p:cNvSpPr/>
              <p:nvPr/>
            </p:nvSpPr>
            <p:spPr>
              <a:xfrm>
                <a:off x="3505200" y="5257800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4" name="Oval 23"/>
              <p:cNvSpPr/>
              <p:nvPr/>
            </p:nvSpPr>
            <p:spPr>
              <a:xfrm>
                <a:off x="1295400" y="56642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5" name="Oval 24"/>
              <p:cNvSpPr/>
              <p:nvPr/>
            </p:nvSpPr>
            <p:spPr>
              <a:xfrm>
                <a:off x="1447800" y="5511800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6" name="Oval 25"/>
              <p:cNvSpPr/>
              <p:nvPr/>
            </p:nvSpPr>
            <p:spPr>
              <a:xfrm>
                <a:off x="1600200" y="5486400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7" name="Oval 26"/>
              <p:cNvSpPr/>
              <p:nvPr/>
            </p:nvSpPr>
            <p:spPr>
              <a:xfrm>
                <a:off x="3352800" y="5943600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28" name="Freeform 27"/>
              <p:cNvSpPr/>
              <p:nvPr/>
            </p:nvSpPr>
            <p:spPr>
              <a:xfrm flipV="1">
                <a:off x="5486400" y="0"/>
                <a:ext cx="1143001" cy="975613"/>
              </a:xfrm>
              <a:custGeom>
                <a:avLst/>
                <a:gdLst>
                  <a:gd name="connsiteX0" fmla="*/ 0 w 1143000"/>
                  <a:gd name="connsiteY0" fmla="*/ 571500 h 1143000"/>
                  <a:gd name="connsiteX1" fmla="*/ 167389 w 1143000"/>
                  <a:gd name="connsiteY1" fmla="*/ 167389 h 1143000"/>
                  <a:gd name="connsiteX2" fmla="*/ 571501 w 1143000"/>
                  <a:gd name="connsiteY2" fmla="*/ 1 h 1143000"/>
                  <a:gd name="connsiteX3" fmla="*/ 975612 w 1143000"/>
                  <a:gd name="connsiteY3" fmla="*/ 167390 h 1143000"/>
                  <a:gd name="connsiteX4" fmla="*/ 1143000 w 1143000"/>
                  <a:gd name="connsiteY4" fmla="*/ 571502 h 1143000"/>
                  <a:gd name="connsiteX5" fmla="*/ 975611 w 1143000"/>
                  <a:gd name="connsiteY5" fmla="*/ 975614 h 1143000"/>
                  <a:gd name="connsiteX6" fmla="*/ 571499 w 1143000"/>
                  <a:gd name="connsiteY6" fmla="*/ 1143002 h 1143000"/>
                  <a:gd name="connsiteX7" fmla="*/ 167387 w 1143000"/>
                  <a:gd name="connsiteY7" fmla="*/ 975613 h 1143000"/>
                  <a:gd name="connsiteX8" fmla="*/ -1 w 1143000"/>
                  <a:gd name="connsiteY8" fmla="*/ 571501 h 1143000"/>
                  <a:gd name="connsiteX9" fmla="*/ 0 w 1143000"/>
                  <a:gd name="connsiteY9" fmla="*/ 571500 h 1143000"/>
                  <a:gd name="connsiteX0" fmla="*/ 1 w 1143001"/>
                  <a:gd name="connsiteY0" fmla="*/ 571499 h 1042965"/>
                  <a:gd name="connsiteX1" fmla="*/ 167390 w 1143001"/>
                  <a:gd name="connsiteY1" fmla="*/ 167388 h 1042965"/>
                  <a:gd name="connsiteX2" fmla="*/ 571502 w 1143001"/>
                  <a:gd name="connsiteY2" fmla="*/ 0 h 1042965"/>
                  <a:gd name="connsiteX3" fmla="*/ 975613 w 1143001"/>
                  <a:gd name="connsiteY3" fmla="*/ 167389 h 1042965"/>
                  <a:gd name="connsiteX4" fmla="*/ 1143001 w 1143001"/>
                  <a:gd name="connsiteY4" fmla="*/ 571501 h 1042965"/>
                  <a:gd name="connsiteX5" fmla="*/ 975612 w 1143001"/>
                  <a:gd name="connsiteY5" fmla="*/ 975613 h 1042965"/>
                  <a:gd name="connsiteX6" fmla="*/ 167388 w 1143001"/>
                  <a:gd name="connsiteY6" fmla="*/ 975612 h 1042965"/>
                  <a:gd name="connsiteX7" fmla="*/ 0 w 1143001"/>
                  <a:gd name="connsiteY7" fmla="*/ 571500 h 1042965"/>
                  <a:gd name="connsiteX8" fmla="*/ 1 w 1143001"/>
                  <a:gd name="connsiteY8" fmla="*/ 571499 h 1042965"/>
                  <a:gd name="connsiteX0" fmla="*/ 1 w 1143001"/>
                  <a:gd name="connsiteY0" fmla="*/ 571499 h 975613"/>
                  <a:gd name="connsiteX1" fmla="*/ 167390 w 1143001"/>
                  <a:gd name="connsiteY1" fmla="*/ 167388 h 975613"/>
                  <a:gd name="connsiteX2" fmla="*/ 571502 w 1143001"/>
                  <a:gd name="connsiteY2" fmla="*/ 0 h 975613"/>
                  <a:gd name="connsiteX3" fmla="*/ 975613 w 1143001"/>
                  <a:gd name="connsiteY3" fmla="*/ 167389 h 975613"/>
                  <a:gd name="connsiteX4" fmla="*/ 1143001 w 1143001"/>
                  <a:gd name="connsiteY4" fmla="*/ 571501 h 975613"/>
                  <a:gd name="connsiteX5" fmla="*/ 975612 w 1143001"/>
                  <a:gd name="connsiteY5" fmla="*/ 975613 h 975613"/>
                  <a:gd name="connsiteX6" fmla="*/ 167388 w 1143001"/>
                  <a:gd name="connsiteY6" fmla="*/ 975612 h 975613"/>
                  <a:gd name="connsiteX7" fmla="*/ 0 w 1143001"/>
                  <a:gd name="connsiteY7" fmla="*/ 571500 h 975613"/>
                  <a:gd name="connsiteX8" fmla="*/ 1 w 1143001"/>
                  <a:gd name="connsiteY8" fmla="*/ 571499 h 97561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143001" h="975613">
                    <a:moveTo>
                      <a:pt x="1" y="571499"/>
                    </a:moveTo>
                    <a:cubicBezTo>
                      <a:pt x="1" y="419928"/>
                      <a:pt x="60213" y="274564"/>
                      <a:pt x="167390" y="167388"/>
                    </a:cubicBezTo>
                    <a:cubicBezTo>
                      <a:pt x="274567" y="60211"/>
                      <a:pt x="419931" y="0"/>
                      <a:pt x="571502" y="0"/>
                    </a:cubicBezTo>
                    <a:cubicBezTo>
                      <a:pt x="723073" y="0"/>
                      <a:pt x="868437" y="60212"/>
                      <a:pt x="975613" y="167389"/>
                    </a:cubicBezTo>
                    <a:cubicBezTo>
                      <a:pt x="1082790" y="274566"/>
                      <a:pt x="1143001" y="419930"/>
                      <a:pt x="1143001" y="571501"/>
                    </a:cubicBezTo>
                    <a:cubicBezTo>
                      <a:pt x="1143001" y="723072"/>
                      <a:pt x="1138214" y="908261"/>
                      <a:pt x="975612" y="975613"/>
                    </a:cubicBezTo>
                    <a:lnTo>
                      <a:pt x="167388" y="975612"/>
                    </a:lnTo>
                    <a:cubicBezTo>
                      <a:pt x="60211" y="868435"/>
                      <a:pt x="0" y="723071"/>
                      <a:pt x="0" y="571500"/>
                    </a:cubicBezTo>
                    <a:lnTo>
                      <a:pt x="1" y="571499"/>
                    </a:lnTo>
                    <a:close/>
                  </a:path>
                </a:pathLst>
              </a:cu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29" name="Oval 28"/>
              <p:cNvSpPr/>
              <p:nvPr/>
            </p:nvSpPr>
            <p:spPr>
              <a:xfrm flipV="1">
                <a:off x="7391402" y="759714"/>
                <a:ext cx="914400" cy="9144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0" name="Oval 29"/>
              <p:cNvSpPr/>
              <p:nvPr/>
            </p:nvSpPr>
            <p:spPr>
              <a:xfrm flipV="1">
                <a:off x="5638802" y="6073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1" name="Oval 30"/>
              <p:cNvSpPr/>
              <p:nvPr/>
            </p:nvSpPr>
            <p:spPr>
              <a:xfrm flipV="1">
                <a:off x="7162802" y="1501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2" name="Oval 31"/>
              <p:cNvSpPr/>
              <p:nvPr/>
            </p:nvSpPr>
            <p:spPr>
              <a:xfrm flipV="1">
                <a:off x="6477002" y="772414"/>
                <a:ext cx="457200" cy="457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3" name="Oval 32"/>
              <p:cNvSpPr/>
              <p:nvPr/>
            </p:nvSpPr>
            <p:spPr>
              <a:xfrm flipV="1">
                <a:off x="6781802" y="11661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4" name="Oval 33"/>
              <p:cNvSpPr/>
              <p:nvPr/>
            </p:nvSpPr>
            <p:spPr>
              <a:xfrm flipV="1">
                <a:off x="6743702" y="8613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5" name="Oval 34"/>
              <p:cNvSpPr/>
              <p:nvPr/>
            </p:nvSpPr>
            <p:spPr>
              <a:xfrm flipV="1">
                <a:off x="7162802" y="1064514"/>
                <a:ext cx="762000" cy="762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6" name="Oval 35"/>
              <p:cNvSpPr/>
              <p:nvPr/>
            </p:nvSpPr>
            <p:spPr>
              <a:xfrm flipV="1">
                <a:off x="7810502" y="2080514"/>
                <a:ext cx="355600" cy="3556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7" name="Oval 36"/>
              <p:cNvSpPr/>
              <p:nvPr/>
            </p:nvSpPr>
            <p:spPr>
              <a:xfrm flipV="1">
                <a:off x="7772402" y="1775714"/>
                <a:ext cx="431800" cy="4318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38" name="Oval 37"/>
              <p:cNvSpPr/>
              <p:nvPr/>
            </p:nvSpPr>
            <p:spPr>
              <a:xfrm flipV="1">
                <a:off x="8115302" y="1928114"/>
                <a:ext cx="203200" cy="2032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39" name="Oval 38"/>
              <p:cNvSpPr/>
              <p:nvPr/>
            </p:nvSpPr>
            <p:spPr>
              <a:xfrm flipV="1">
                <a:off x="8420102" y="16233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0" name="Oval 39"/>
              <p:cNvSpPr/>
              <p:nvPr/>
            </p:nvSpPr>
            <p:spPr>
              <a:xfrm flipV="1">
                <a:off x="61849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1" name="Oval 40"/>
              <p:cNvSpPr/>
              <p:nvPr/>
            </p:nvSpPr>
            <p:spPr>
              <a:xfrm flipV="1">
                <a:off x="8305802" y="1394714"/>
                <a:ext cx="203200" cy="2032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2" name="Oval 41"/>
              <p:cNvSpPr/>
              <p:nvPr/>
            </p:nvSpPr>
            <p:spPr>
              <a:xfrm flipV="1">
                <a:off x="6096002" y="10645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3" name="Oval 42"/>
              <p:cNvSpPr/>
              <p:nvPr/>
            </p:nvSpPr>
            <p:spPr>
              <a:xfrm flipV="1">
                <a:off x="6248402" y="1216914"/>
                <a:ext cx="127000" cy="1270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44" name="Oval 43"/>
              <p:cNvSpPr/>
              <p:nvPr/>
            </p:nvSpPr>
            <p:spPr>
              <a:xfrm flipV="1">
                <a:off x="6400802" y="1242314"/>
                <a:ext cx="127000" cy="127000"/>
              </a:xfrm>
              <a:prstGeom prst="ellipse">
                <a:avLst/>
              </a:prstGeom>
              <a:solidFill>
                <a:schemeClr val="tx2">
                  <a:alpha val="7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/>
              </a:p>
            </p:txBody>
          </p:sp>
          <p:sp>
            <p:nvSpPr>
              <p:cNvPr id="45" name="Oval 44"/>
              <p:cNvSpPr/>
              <p:nvPr/>
            </p:nvSpPr>
            <p:spPr>
              <a:xfrm flipV="1">
                <a:off x="8153402" y="378714"/>
                <a:ext cx="533400" cy="533400"/>
              </a:xfrm>
              <a:prstGeom prst="ellipse">
                <a:avLst/>
              </a:prstGeom>
              <a:gradFill>
                <a:gsLst>
                  <a:gs pos="0">
                    <a:schemeClr val="accent1">
                      <a:tint val="66000"/>
                      <a:satMod val="160000"/>
                      <a:alpha val="60000"/>
                    </a:schemeClr>
                  </a:gs>
                  <a:gs pos="50000">
                    <a:schemeClr val="accent1">
                      <a:tint val="44500"/>
                      <a:satMod val="160000"/>
                      <a:alpha val="60000"/>
                    </a:schemeClr>
                  </a:gs>
                  <a:gs pos="100000">
                    <a:schemeClr val="accent1">
                      <a:tint val="23500"/>
                      <a:satMod val="160000"/>
                      <a:alpha val="60000"/>
                    </a:schemeClr>
                  </a:gs>
                </a:gsLst>
                <a:lin ang="5400000" scaled="0"/>
              </a:gra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algn="ctr" defTabSz="914400" rtl="0" eaLnBrk="1" latinLnBrk="0" hangingPunct="1"/>
                <a:endPara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endParaRPr>
              </a:p>
            </p:txBody>
          </p:sp>
        </p:grpSp>
      </p:grpSp>
      <p:sp>
        <p:nvSpPr>
          <p:cNvPr id="46" name="Oval 45"/>
          <p:cNvSpPr/>
          <p:nvPr/>
        </p:nvSpPr>
        <p:spPr>
          <a:xfrm>
            <a:off x="86360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8788400" y="6589059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8940800" y="658905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4592782" y="2133600"/>
            <a:ext cx="3865418" cy="4172197"/>
            <a:chOff x="0" y="0"/>
            <a:chExt cx="1600200" cy="17272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grpSp>
        <p:nvGrpSpPr>
          <p:cNvPr id="33" name="Group 32"/>
          <p:cNvGrpSpPr/>
          <p:nvPr/>
        </p:nvGrpSpPr>
        <p:grpSpPr>
          <a:xfrm>
            <a:off x="609600" y="990600"/>
            <a:ext cx="1179761" cy="1356814"/>
            <a:chOff x="266700" y="914400"/>
            <a:chExt cx="1179761" cy="1356814"/>
          </a:xfrm>
        </p:grpSpPr>
        <p:sp>
          <p:nvSpPr>
            <p:cNvPr id="23" name="Oval 22"/>
            <p:cNvSpPr/>
            <p:nvPr/>
          </p:nvSpPr>
          <p:spPr>
            <a:xfrm>
              <a:off x="555812" y="1380565"/>
              <a:ext cx="890649" cy="8906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6" name="Oval 25"/>
            <p:cNvSpPr/>
            <p:nvPr/>
          </p:nvSpPr>
          <p:spPr>
            <a:xfrm flipV="1">
              <a:off x="304800" y="121920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7" name="Oval 26"/>
            <p:cNvSpPr/>
            <p:nvPr/>
          </p:nvSpPr>
          <p:spPr>
            <a:xfrm flipV="1">
              <a:off x="266700" y="914400"/>
              <a:ext cx="431800" cy="4318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8" name="Oval 27"/>
            <p:cNvSpPr/>
            <p:nvPr/>
          </p:nvSpPr>
          <p:spPr>
            <a:xfrm flipV="1">
              <a:off x="609600" y="1066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4400" y="2590800"/>
            <a:ext cx="1905000" cy="1905000"/>
          </a:xfrm>
          <a:prstGeom prst="ellipse">
            <a:avLst/>
          </a:prstGeom>
          <a:solidFill>
            <a:schemeClr val="tx2"/>
          </a:solidFill>
        </p:spPr>
        <p:txBody>
          <a:bodyPr anchor="ctr" anchorCtr="0">
            <a:normAutofit/>
          </a:bodyPr>
          <a:lstStyle>
            <a:lvl1pPr marL="0" indent="0" algn="ctr">
              <a:buNone/>
              <a:defRPr sz="14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1143000"/>
            <a:ext cx="7086600" cy="1472184"/>
          </a:xfrm>
        </p:spPr>
        <p:txBody>
          <a:bodyPr anchor="ctr" anchorCtr="0">
            <a:normAutofit/>
          </a:bodyPr>
          <a:lstStyle>
            <a:lvl1pPr algn="l">
              <a:defRPr sz="3600" b="0" cap="none" baseline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00953" y="17526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362200"/>
            <a:ext cx="3429000" cy="3886200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indent="-228600" algn="l" defTabSz="914400" rtl="0" eaLnBrk="1" latinLnBrk="0" hangingPunct="1">
              <a:buFont typeface="Wingdings" pitchFamily="2" charset="2"/>
              <a:buChar char="l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indent="-228600" algn="l" defTabSz="914400" rtl="0" eaLnBrk="1" latinLnBrk="0" hangingPunct="1">
              <a:buFont typeface="Arial" pitchFamily="34" charset="0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indent="-228600" algn="l" defTabSz="914400" rtl="0" eaLnBrk="1" latinLnBrk="0" hangingPunct="1">
              <a:buFont typeface="Wingdings" pitchFamily="2" charset="2"/>
              <a:buChar char="l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6200000">
            <a:off x="-870003" y="31472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6800" y="1755648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16200000">
            <a:off x="3259278" y="3756819"/>
            <a:ext cx="3429000" cy="639762"/>
          </a:xfrm>
          <a:prstGeom prst="rect">
            <a:avLst/>
          </a:prstGeom>
          <a:noFill/>
        </p:spPr>
        <p:txBody>
          <a:bodyPr anchor="ctr" anchorCtr="0"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marL="0" indent="0" algn="ctr">
              <a:buNone/>
              <a:defRPr sz="1800" b="0"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2359152"/>
            <a:ext cx="3200400" cy="3429000"/>
          </a:xfrm>
        </p:spPr>
        <p:txBody>
          <a:bodyPr>
            <a:noAutofit/>
          </a:bodyPr>
          <a:lstStyle>
            <a:lvl1pPr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4048"/>
            <a:ext cx="2130552" cy="3044952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vert="horz" lIns="91440" tIns="45720" rIns="91440" bIns="45720" rtlCol="0" anchor="b">
            <a:no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3" name="Group 22"/>
          <p:cNvGrpSpPr/>
          <p:nvPr/>
        </p:nvGrpSpPr>
        <p:grpSpPr>
          <a:xfrm>
            <a:off x="4695702" y="2133600"/>
            <a:ext cx="4448298" cy="4018808"/>
            <a:chOff x="4695702" y="2133600"/>
            <a:chExt cx="4448298" cy="4018808"/>
          </a:xfrm>
        </p:grpSpPr>
        <p:sp>
          <p:nvSpPr>
            <p:cNvPr id="10" name="Oval 9"/>
            <p:cNvSpPr/>
            <p:nvPr/>
          </p:nvSpPr>
          <p:spPr>
            <a:xfrm>
              <a:off x="4695702" y="5048003"/>
              <a:ext cx="1104405" cy="110440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1" name="Oval 10"/>
            <p:cNvSpPr/>
            <p:nvPr/>
          </p:nvSpPr>
          <p:spPr>
            <a:xfrm>
              <a:off x="7065818" y="4572000"/>
              <a:ext cx="858982" cy="858982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5339938" y="489461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6693725" y="3048000"/>
              <a:ext cx="1840675" cy="1840675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7916883" y="2133600"/>
              <a:ext cx="858982" cy="858982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5" name="Oval 14"/>
            <p:cNvSpPr/>
            <p:nvPr/>
          </p:nvSpPr>
          <p:spPr>
            <a:xfrm>
              <a:off x="7824849" y="2685803"/>
              <a:ext cx="1043049" cy="104304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8653153" y="2869870"/>
              <a:ext cx="490847" cy="490847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8" name="Oval 17"/>
            <p:cNvSpPr/>
            <p:nvPr/>
          </p:nvSpPr>
          <p:spPr>
            <a:xfrm>
              <a:off x="6552210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6781800" y="5562600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1" name="Oval 20"/>
            <p:cNvSpPr/>
            <p:nvPr/>
          </p:nvSpPr>
          <p:spPr>
            <a:xfrm>
              <a:off x="6705600" y="5181600"/>
              <a:ext cx="306779" cy="306779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" name="Oval 21"/>
            <p:cNvSpPr/>
            <p:nvPr/>
          </p:nvSpPr>
          <p:spPr>
            <a:xfrm>
              <a:off x="7073735" y="5120244"/>
              <a:ext cx="306779" cy="306779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95600" y="927847"/>
            <a:ext cx="4114800" cy="4114800"/>
          </a:xfr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45720" tIns="9144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228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1117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0645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089025" indent="-228600" algn="l" defTabSz="914400" rtl="0" eaLnBrk="1" latinLnBrk="0" hangingPunct="1">
              <a:spcBef>
                <a:spcPts val="1800"/>
              </a:spcBef>
              <a:buFont typeface="Arial" pitchFamily="34" charset="0"/>
              <a:buChar char="•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defTabSz="914400" rtl="0" eaLnBrk="1" latinLnBrk="0" hangingPunct="1">
              <a:spcBef>
                <a:spcPts val="1800"/>
              </a:spcBef>
              <a:buFont typeface="Wingdings" pitchFamily="2" charset="2"/>
              <a:buChar char="l"/>
              <a:defRPr sz="16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25" name="Oval 24"/>
          <p:cNvSpPr/>
          <p:nvPr/>
        </p:nvSpPr>
        <p:spPr>
          <a:xfrm>
            <a:off x="3886200" y="5638800"/>
            <a:ext cx="304800" cy="304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199" y="4645152"/>
            <a:ext cx="2514600" cy="1600200"/>
          </a:xfrm>
          <a:solidFill>
            <a:schemeClr val="tx2">
              <a:alpha val="20000"/>
            </a:schemeClr>
          </a:solidFill>
          <a:ln>
            <a:noFill/>
          </a:ln>
        </p:spPr>
        <p:txBody>
          <a:bodyPr vert="horz" lIns="0" tIns="45720" rIns="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>
              <a:buNone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spcBef>
                <a:spcPts val="1800"/>
              </a:spcBef>
              <a:buFont typeface="Wingdings" pitchFamily="2" charset="2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26" name="Oval 25"/>
          <p:cNvSpPr/>
          <p:nvPr/>
        </p:nvSpPr>
        <p:spPr>
          <a:xfrm>
            <a:off x="3319153" y="5147953"/>
            <a:ext cx="186047" cy="186047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4" name="Oval 23"/>
          <p:cNvSpPr/>
          <p:nvPr/>
        </p:nvSpPr>
        <p:spPr>
          <a:xfrm>
            <a:off x="3225024" y="5103129"/>
            <a:ext cx="186047" cy="186047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514600" y="685800"/>
            <a:ext cx="4572000" cy="45720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2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4" name="Picture Placeholder 2"/>
          <p:cNvSpPr>
            <a:spLocks noGrp="1"/>
          </p:cNvSpPr>
          <p:nvPr>
            <p:ph type="pic" idx="1"/>
          </p:nvPr>
        </p:nvSpPr>
        <p:spPr>
          <a:xfrm>
            <a:off x="5638800" y="838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5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 Pictures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81000"/>
            <a:ext cx="2133600" cy="3048000"/>
          </a:xfrm>
          <a:noFill/>
          <a:ln>
            <a:noFill/>
          </a:ln>
          <a:scene3d>
            <a:camera prst="orthographicFront"/>
            <a:lightRig rig="threePt" dir="t"/>
          </a:scene3d>
          <a:sp3d>
            <a:bevelT w="12700" h="12700"/>
          </a:sp3d>
        </p:spPr>
        <p:txBody>
          <a:bodyPr anchor="b">
            <a:noAutofit/>
          </a:bodyPr>
          <a:lstStyle>
            <a:lvl1pPr algn="l">
              <a:defRPr sz="4000" kern="1200" spc="200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4648200"/>
            <a:ext cx="3200400" cy="1524000"/>
          </a:xfrm>
        </p:spPr>
        <p:txBody>
          <a:bodyPr lIns="0" rIns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3" name="Group 21"/>
          <p:cNvGrpSpPr/>
          <p:nvPr/>
        </p:nvGrpSpPr>
        <p:grpSpPr>
          <a:xfrm>
            <a:off x="3775364" y="2133600"/>
            <a:ext cx="5368636" cy="4724400"/>
            <a:chOff x="0" y="0"/>
            <a:chExt cx="2222500" cy="1955800"/>
          </a:xfrm>
        </p:grpSpPr>
        <p:sp>
          <p:nvSpPr>
            <p:cNvPr id="8" name="Oval 7"/>
            <p:cNvSpPr/>
            <p:nvPr/>
          </p:nvSpPr>
          <p:spPr>
            <a:xfrm>
              <a:off x="685800" y="152400"/>
              <a:ext cx="914400" cy="9144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381000" y="1206500"/>
              <a:ext cx="457200" cy="457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0" name="Oval 9"/>
            <p:cNvSpPr/>
            <p:nvPr/>
          </p:nvSpPr>
          <p:spPr>
            <a:xfrm>
              <a:off x="685800" y="914400"/>
              <a:ext cx="355600" cy="3556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" name="Oval 10"/>
            <p:cNvSpPr/>
            <p:nvPr/>
          </p:nvSpPr>
          <p:spPr>
            <a:xfrm>
              <a:off x="647700" y="11430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2" name="Oval 11"/>
            <p:cNvSpPr/>
            <p:nvPr/>
          </p:nvSpPr>
          <p:spPr>
            <a:xfrm>
              <a:off x="457200" y="0"/>
              <a:ext cx="762000" cy="762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3" name="Oval 12"/>
            <p:cNvSpPr/>
            <p:nvPr/>
          </p:nvSpPr>
          <p:spPr>
            <a:xfrm>
              <a:off x="1714500" y="0"/>
              <a:ext cx="355600" cy="3556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4" name="Oval 13"/>
            <p:cNvSpPr/>
            <p:nvPr/>
          </p:nvSpPr>
          <p:spPr>
            <a:xfrm>
              <a:off x="1676400" y="228600"/>
              <a:ext cx="431800" cy="4318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019300" y="304800"/>
              <a:ext cx="203200" cy="2032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6" name="Oval 15"/>
            <p:cNvSpPr/>
            <p:nvPr/>
          </p:nvSpPr>
          <p:spPr>
            <a:xfrm>
              <a:off x="1028700" y="15240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7" name="Oval 16"/>
            <p:cNvSpPr/>
            <p:nvPr/>
          </p:nvSpPr>
          <p:spPr>
            <a:xfrm>
              <a:off x="889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8" name="Oval 17"/>
            <p:cNvSpPr/>
            <p:nvPr/>
          </p:nvSpPr>
          <p:spPr>
            <a:xfrm>
              <a:off x="914400" y="1752600"/>
              <a:ext cx="203200" cy="2032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19" name="Oval 18"/>
            <p:cNvSpPr/>
            <p:nvPr/>
          </p:nvSpPr>
          <p:spPr>
            <a:xfrm>
              <a:off x="0" y="12446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  <p:sp>
          <p:nvSpPr>
            <p:cNvPr id="20" name="Oval 19"/>
            <p:cNvSpPr/>
            <p:nvPr/>
          </p:nvSpPr>
          <p:spPr>
            <a:xfrm>
              <a:off x="152400" y="1092200"/>
              <a:ext cx="127000" cy="127000"/>
            </a:xfrm>
            <a:prstGeom prst="ellipse">
              <a:avLst/>
            </a:prstGeom>
            <a:gradFill>
              <a:gsLst>
                <a:gs pos="0">
                  <a:schemeClr val="accent1">
                    <a:tint val="66000"/>
                    <a:satMod val="160000"/>
                    <a:alpha val="60000"/>
                  </a:schemeClr>
                </a:gs>
                <a:gs pos="50000">
                  <a:schemeClr val="accent1">
                    <a:tint val="44500"/>
                    <a:satMod val="160000"/>
                    <a:alpha val="60000"/>
                  </a:schemeClr>
                </a:gs>
                <a:gs pos="100000">
                  <a:schemeClr val="accent1">
                    <a:tint val="23500"/>
                    <a:satMod val="160000"/>
                    <a:alpha val="60000"/>
                  </a:schemeClr>
                </a:gs>
              </a:gsLst>
              <a:lin ang="5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algn="ctr" defTabSz="914400" rtl="0" eaLnBrk="1" latinLnBrk="0" hangingPunct="1"/>
              <a:endParaRPr sz="1800" kern="1200">
                <a:solidFill>
                  <a:schemeClr val="lt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04800" y="1066800"/>
              <a:ext cx="127000" cy="127000"/>
            </a:xfrm>
            <a:prstGeom prst="ellipse">
              <a:avLst/>
            </a:prstGeom>
            <a:solidFill>
              <a:schemeClr val="tx2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/>
            </a:p>
          </p:txBody>
        </p:sp>
      </p:grpSp>
      <p:sp>
        <p:nvSpPr>
          <p:cNvPr id="22" name="Picture Placeholder 2"/>
          <p:cNvSpPr>
            <a:spLocks noGrp="1"/>
          </p:cNvSpPr>
          <p:nvPr>
            <p:ph type="pic" idx="1"/>
          </p:nvPr>
        </p:nvSpPr>
        <p:spPr>
          <a:xfrm>
            <a:off x="5715000" y="76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3" name="Picture Placeholder 2"/>
          <p:cNvSpPr>
            <a:spLocks noGrp="1"/>
          </p:cNvSpPr>
          <p:nvPr>
            <p:ph type="pic" idx="13"/>
          </p:nvPr>
        </p:nvSpPr>
        <p:spPr>
          <a:xfrm>
            <a:off x="3810000" y="23622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24" name="Picture Placeholder 2"/>
          <p:cNvSpPr>
            <a:spLocks noGrp="1"/>
          </p:cNvSpPr>
          <p:nvPr>
            <p:ph type="pic" idx="14"/>
          </p:nvPr>
        </p:nvSpPr>
        <p:spPr>
          <a:xfrm>
            <a:off x="2667000" y="381000"/>
            <a:ext cx="2514600" cy="2514600"/>
          </a:xfrm>
          <a:prstGeom prst="ellipse">
            <a:avLst/>
          </a:prstGeom>
          <a:solidFill>
            <a:schemeClr val="bg1"/>
          </a:solidFill>
          <a:ln w="101600">
            <a:solidFill>
              <a:schemeClr val="tx2">
                <a:alpha val="50000"/>
              </a:schemeClr>
            </a:solidFill>
          </a:ln>
          <a:scene3d>
            <a:camera prst="orthographicFront"/>
            <a:lightRig rig="threePt" dir="t"/>
          </a:scene3d>
          <a:sp3d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threePt" dir="t"/>
            </a:scene3d>
            <a:sp3d extrusionH="25400"/>
          </a:bodyPr>
          <a:lstStyle>
            <a:lvl1pPr marL="0" indent="0" algn="ctr" defTabSz="914400" rtl="0" eaLnBrk="1" latinLnBrk="0" hangingPunct="1"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47800" y="609600"/>
            <a:ext cx="6629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  <a:scene3d>
              <a:camera prst="orthographicFront"/>
              <a:lightRig rig="threePt" dir="t"/>
            </a:scene3d>
            <a:sp3d extrusionH="25400">
              <a:bevelT w="12700" h="12700"/>
              <a:extrusionClr>
                <a:schemeClr val="bg1">
                  <a:lumMod val="10000"/>
                  <a:lumOff val="90000"/>
                </a:schemeClr>
              </a:extrusionClr>
            </a:sp3d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800" y="1901952"/>
            <a:ext cx="6629400" cy="4224528"/>
          </a:xfrm>
          <a:prstGeom prst="ellipse">
            <a:avLst/>
          </a:prstGeom>
          <a:solidFill>
            <a:schemeClr val="tx2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vert="horz" lIns="45720" tIns="45720" rIns="45720" bIns="45720" rtlCol="0" anchor="t" anchorCtr="0">
            <a:normAutofit/>
            <a:scene3d>
              <a:camera prst="orthographicFront"/>
              <a:lightRig rig="threePt" dir="t"/>
            </a:scene3d>
            <a:sp3d extrusionH="25400"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DDF90B-82A0-41C6-89C1-84B355E94EB1}" type="datetimeFigureOut">
              <a:rPr lang="cs-CZ" smtClean="0"/>
              <a:pPr/>
              <a:t>11.1.2012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521824"/>
            <a:ext cx="2895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521824"/>
            <a:ext cx="2133600" cy="25997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0D8822-5CAF-4944-8EE8-E3B1C39A35D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9" name="Oval 58"/>
          <p:cNvSpPr/>
          <p:nvPr/>
        </p:nvSpPr>
        <p:spPr>
          <a:xfrm>
            <a:off x="685800" y="152400"/>
            <a:ext cx="914400" cy="9144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2" name="Oval 61"/>
          <p:cNvSpPr/>
          <p:nvPr/>
        </p:nvSpPr>
        <p:spPr>
          <a:xfrm>
            <a:off x="381000" y="1206500"/>
            <a:ext cx="457200" cy="457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3" name="Oval 62"/>
          <p:cNvSpPr/>
          <p:nvPr/>
        </p:nvSpPr>
        <p:spPr>
          <a:xfrm>
            <a:off x="685800" y="914400"/>
            <a:ext cx="355600" cy="3556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4" name="Oval 63"/>
          <p:cNvSpPr/>
          <p:nvPr/>
        </p:nvSpPr>
        <p:spPr>
          <a:xfrm>
            <a:off x="647700" y="11430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5" name="Oval 64"/>
          <p:cNvSpPr/>
          <p:nvPr/>
        </p:nvSpPr>
        <p:spPr>
          <a:xfrm>
            <a:off x="457200" y="0"/>
            <a:ext cx="762000" cy="762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6" name="Oval 65"/>
          <p:cNvSpPr/>
          <p:nvPr/>
        </p:nvSpPr>
        <p:spPr>
          <a:xfrm>
            <a:off x="1714500" y="0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7" name="Oval 66"/>
          <p:cNvSpPr/>
          <p:nvPr/>
        </p:nvSpPr>
        <p:spPr>
          <a:xfrm>
            <a:off x="1676400" y="228600"/>
            <a:ext cx="431800" cy="4318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8" name="Oval 67"/>
          <p:cNvSpPr/>
          <p:nvPr/>
        </p:nvSpPr>
        <p:spPr>
          <a:xfrm>
            <a:off x="2019300" y="304800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9" name="Oval 68"/>
          <p:cNvSpPr/>
          <p:nvPr/>
        </p:nvSpPr>
        <p:spPr>
          <a:xfrm>
            <a:off x="1028700" y="15240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0" name="Oval 69"/>
          <p:cNvSpPr/>
          <p:nvPr/>
        </p:nvSpPr>
        <p:spPr>
          <a:xfrm>
            <a:off x="889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1" name="Oval 70"/>
          <p:cNvSpPr/>
          <p:nvPr/>
        </p:nvSpPr>
        <p:spPr>
          <a:xfrm>
            <a:off x="914400" y="1752600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2" name="Oval 71"/>
          <p:cNvSpPr/>
          <p:nvPr/>
        </p:nvSpPr>
        <p:spPr>
          <a:xfrm>
            <a:off x="0" y="12446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3" name="Oval 72"/>
          <p:cNvSpPr/>
          <p:nvPr/>
        </p:nvSpPr>
        <p:spPr>
          <a:xfrm>
            <a:off x="152400" y="1092200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74" name="Oval 73"/>
          <p:cNvSpPr/>
          <p:nvPr/>
        </p:nvSpPr>
        <p:spPr>
          <a:xfrm>
            <a:off x="304800" y="10668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7" name="Oval 76"/>
          <p:cNvSpPr/>
          <p:nvPr/>
        </p:nvSpPr>
        <p:spPr>
          <a:xfrm rot="6197586" flipV="1">
            <a:off x="7932464" y="5568366"/>
            <a:ext cx="914400" cy="9144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0" name="Oval 79"/>
          <p:cNvSpPr/>
          <p:nvPr/>
        </p:nvSpPr>
        <p:spPr>
          <a:xfrm rot="6197586" flipV="1">
            <a:off x="8633992" y="4734233"/>
            <a:ext cx="457200" cy="457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1" name="Oval 80"/>
          <p:cNvSpPr/>
          <p:nvPr/>
        </p:nvSpPr>
        <p:spPr>
          <a:xfrm rot="6197586" flipV="1">
            <a:off x="8292676" y="4953384"/>
            <a:ext cx="355600" cy="3556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2" name="Oval 81"/>
          <p:cNvSpPr/>
          <p:nvPr/>
        </p:nvSpPr>
        <p:spPr>
          <a:xfrm rot="6197586" flipV="1">
            <a:off x="8514131" y="4976607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3" name="Oval 82"/>
          <p:cNvSpPr/>
          <p:nvPr/>
        </p:nvSpPr>
        <p:spPr>
          <a:xfrm rot="6197586" flipV="1">
            <a:off x="7856272" y="5295370"/>
            <a:ext cx="762000" cy="762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4" name="Oval 83"/>
          <p:cNvSpPr/>
          <p:nvPr/>
        </p:nvSpPr>
        <p:spPr>
          <a:xfrm rot="6197586" flipV="1">
            <a:off x="199818" y="5914818"/>
            <a:ext cx="216774" cy="216774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5" name="Oval 84"/>
          <p:cNvSpPr/>
          <p:nvPr/>
        </p:nvSpPr>
        <p:spPr>
          <a:xfrm rot="6197586" flipV="1">
            <a:off x="7387699" y="5767494"/>
            <a:ext cx="431800" cy="4318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6" name="Oval 85"/>
          <p:cNvSpPr/>
          <p:nvPr/>
        </p:nvSpPr>
        <p:spPr>
          <a:xfrm rot="6197586" flipV="1">
            <a:off x="7412357" y="6095509"/>
            <a:ext cx="203200" cy="2032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7" name="Oval 86"/>
          <p:cNvSpPr/>
          <p:nvPr/>
        </p:nvSpPr>
        <p:spPr>
          <a:xfrm rot="6197586" flipV="1">
            <a:off x="7638907" y="6462226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8" name="Oval 87"/>
          <p:cNvSpPr/>
          <p:nvPr/>
        </p:nvSpPr>
        <p:spPr>
          <a:xfrm rot="6197586" flipV="1">
            <a:off x="8607584" y="4384300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9" name="Oval 88"/>
          <p:cNvSpPr/>
          <p:nvPr/>
        </p:nvSpPr>
        <p:spPr>
          <a:xfrm rot="6197586" flipV="1">
            <a:off x="7887663" y="6403551"/>
            <a:ext cx="203200" cy="2032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0" name="Oval 89"/>
          <p:cNvSpPr/>
          <p:nvPr/>
        </p:nvSpPr>
        <p:spPr>
          <a:xfrm rot="6197586" flipV="1">
            <a:off x="8801061" y="4338664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1" name="Oval 90"/>
          <p:cNvSpPr/>
          <p:nvPr/>
        </p:nvSpPr>
        <p:spPr>
          <a:xfrm rot="6197586" flipV="1">
            <a:off x="8617702" y="4451939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2" name="Oval 91"/>
          <p:cNvSpPr/>
          <p:nvPr/>
        </p:nvSpPr>
        <p:spPr>
          <a:xfrm rot="6197586" flipV="1">
            <a:off x="8557941" y="4594415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5" name="Oval 94"/>
          <p:cNvSpPr/>
          <p:nvPr/>
        </p:nvSpPr>
        <p:spPr>
          <a:xfrm rot="6197586" flipV="1">
            <a:off x="243115" y="6241508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6" name="Oval 95"/>
          <p:cNvSpPr/>
          <p:nvPr/>
        </p:nvSpPr>
        <p:spPr>
          <a:xfrm rot="6197586" flipV="1">
            <a:off x="436592" y="6195872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7" name="Oval 96"/>
          <p:cNvSpPr/>
          <p:nvPr/>
        </p:nvSpPr>
        <p:spPr>
          <a:xfrm rot="6197586" flipV="1">
            <a:off x="253233" y="6309147"/>
            <a:ext cx="127000" cy="127000"/>
          </a:xfrm>
          <a:prstGeom prst="ellipse">
            <a:avLst/>
          </a:prstGeom>
          <a:gradFill>
            <a:gsLst>
              <a:gs pos="0">
                <a:schemeClr val="accent1">
                  <a:tint val="66000"/>
                  <a:satMod val="160000"/>
                  <a:alpha val="60000"/>
                </a:schemeClr>
              </a:gs>
              <a:gs pos="50000">
                <a:schemeClr val="accent1">
                  <a:tint val="44500"/>
                  <a:satMod val="160000"/>
                  <a:alpha val="60000"/>
                </a:schemeClr>
              </a:gs>
              <a:gs pos="100000">
                <a:schemeClr val="accent1">
                  <a:tint val="23500"/>
                  <a:satMod val="160000"/>
                  <a:alpha val="6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8" name="Oval 97"/>
          <p:cNvSpPr/>
          <p:nvPr/>
        </p:nvSpPr>
        <p:spPr>
          <a:xfrm rot="6197586" flipV="1">
            <a:off x="193472" y="6451623"/>
            <a:ext cx="127000" cy="127000"/>
          </a:xfrm>
          <a:prstGeom prst="ellipse">
            <a:avLst/>
          </a:prstGeom>
          <a:solidFill>
            <a:schemeClr val="tx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ransition>
    <p:wipe dir="d"/>
  </p:transition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000" kern="1200" spc="200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8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1pPr>
      <a:lvl2pPr marL="514350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2pPr>
      <a:lvl3pPr marL="806450" indent="-228600" algn="l" defTabSz="914400" rtl="0" eaLnBrk="1" latinLnBrk="0" hangingPunct="1">
        <a:spcBef>
          <a:spcPts val="1000"/>
        </a:spcBef>
        <a:buFont typeface="Wingdings" pitchFamily="2" charset="2"/>
        <a:buChar char="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3pPr>
      <a:lvl4pPr marL="1089025" indent="-228600" algn="l" defTabSz="914400" rtl="0" eaLnBrk="1" latinLnBrk="0" hangingPunct="1"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ts val="1000"/>
        </a:spcBef>
        <a:buFont typeface="Wingdings" pitchFamily="2" charset="2"/>
        <a:buChar char="l"/>
        <a:defRPr sz="1800" kern="1200">
          <a:solidFill>
            <a:schemeClr val="tx1"/>
          </a:solidFill>
          <a:effectLst>
            <a:outerShdw blurRad="76200" sx="101000" sy="101000" algn="ctr" rotWithShape="0">
              <a:schemeClr val="tx1">
                <a:lumMod val="85000"/>
                <a:alpha val="40000"/>
              </a:scheme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Gagarin_in_Sweden.jpg" TargetMode="External"/><Relationship Id="rId3" Type="http://schemas.openxmlformats.org/officeDocument/2006/relationships/hyperlink" Target="http://prvopodstata.blog.cz/1101/faze-mesice" TargetMode="External"/><Relationship Id="rId7" Type="http://schemas.openxmlformats.org/officeDocument/2006/relationships/hyperlink" Target="http://cs.wikipedia.org/wiki/Soubor:Apollo11Plaque.jpg" TargetMode="External"/><Relationship Id="rId2" Type="http://schemas.openxmlformats.org/officeDocument/2006/relationships/hyperlink" Target="http://www.fotoradce.cz/fotografujeme-mesic-clanekid116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February_2008_total_lunar_eclipse_John_Buonomo.jpg" TargetMode="External"/><Relationship Id="rId5" Type="http://schemas.openxmlformats.org/officeDocument/2006/relationships/hyperlink" Target="http://cs.wikipedia.org/wiki/Soubor:Full_Moon_Luc_Viatour.jpg" TargetMode="External"/><Relationship Id="rId10" Type="http://schemas.openxmlformats.org/officeDocument/2006/relationships/hyperlink" Target="http://cs.wikipedia.org/wiki/Soubor:Yuri_Gagarin_Monument.jpg" TargetMode="External"/><Relationship Id="rId4" Type="http://schemas.openxmlformats.org/officeDocument/2006/relationships/hyperlink" Target="http://cs.wikipedia.org/wiki/Soubor:Moon_Dedal_crater.jpg" TargetMode="External"/><Relationship Id="rId9" Type="http://schemas.openxmlformats.org/officeDocument/2006/relationships/hyperlink" Target="http://cs.wikipedia.org/wiki/Soubor:Convert_ru_kosmos07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>
              <a:defRPr/>
            </a:pPr>
            <a:r>
              <a:rPr lang="cs-CZ" sz="3200" dirty="0" smtClean="0"/>
              <a:t>VY_52_INOVACE_Z.6.7-10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8494633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Anotace: žáci získají nové informace o Měsíci jako vesmírném tělese</a:t>
            </a:r>
          </a:p>
          <a:p>
            <a:endParaRPr lang="cs-CZ" sz="2000" dirty="0" smtClean="0"/>
          </a:p>
          <a:p>
            <a:r>
              <a:rPr lang="cs-CZ" sz="2000" dirty="0" smtClean="0"/>
              <a:t>Autor. </a:t>
            </a:r>
            <a:r>
              <a:rPr lang="cs-CZ" sz="2000" dirty="0" err="1" smtClean="0"/>
              <a:t>Mgr.Hana</a:t>
            </a:r>
            <a:r>
              <a:rPr lang="cs-CZ" sz="2000" dirty="0" smtClean="0"/>
              <a:t> </a:t>
            </a:r>
            <a:r>
              <a:rPr lang="cs-CZ" sz="2000" dirty="0" err="1" smtClean="0"/>
              <a:t>Hilscherová</a:t>
            </a:r>
            <a:r>
              <a:rPr lang="cs-CZ" sz="2000" dirty="0" smtClean="0"/>
              <a:t>	</a:t>
            </a:r>
          </a:p>
          <a:p>
            <a:r>
              <a:rPr lang="cs-CZ" sz="2000" dirty="0" smtClean="0"/>
              <a:t>Jazyk: 	Čeština</a:t>
            </a:r>
          </a:p>
          <a:p>
            <a:endParaRPr lang="cs-CZ" sz="2000" dirty="0" smtClean="0"/>
          </a:p>
          <a:p>
            <a:r>
              <a:rPr lang="cs-CZ" sz="2000" dirty="0" smtClean="0"/>
              <a:t>Očekávaný výstup: získat nové informace o měsíci,popsat jeho fáze 	</a:t>
            </a:r>
          </a:p>
          <a:p>
            <a:r>
              <a:rPr lang="cs-CZ" sz="2000" dirty="0" smtClean="0"/>
              <a:t>Klíčová slova: měsíc, objevitelé 	</a:t>
            </a:r>
          </a:p>
          <a:p>
            <a:r>
              <a:rPr lang="cs-CZ" sz="2000" dirty="0" smtClean="0"/>
              <a:t>Druh učebního materiálu: výkladová prezentace </a:t>
            </a:r>
          </a:p>
          <a:p>
            <a:r>
              <a:rPr lang="cs-CZ" sz="2000" dirty="0" smtClean="0"/>
              <a:t>Druh </a:t>
            </a:r>
            <a:r>
              <a:rPr lang="cs-CZ" sz="2000" dirty="0" err="1" smtClean="0"/>
              <a:t>interaktivity</a:t>
            </a:r>
            <a:r>
              <a:rPr lang="cs-CZ" sz="2000" dirty="0" smtClean="0"/>
              <a:t>: výklad</a:t>
            </a:r>
          </a:p>
          <a:p>
            <a:r>
              <a:rPr lang="cs-CZ" sz="2000" dirty="0" smtClean="0"/>
              <a:t>Cílová skupina: 	Žák</a:t>
            </a:r>
          </a:p>
          <a:p>
            <a:r>
              <a:rPr lang="cs-CZ" sz="2000" dirty="0" smtClean="0"/>
              <a:t>Stupeň a typ vzdělávání: základní vzdělávání – druhý stupeň </a:t>
            </a:r>
          </a:p>
          <a:p>
            <a:r>
              <a:rPr lang="cs-CZ" sz="2000" dirty="0" smtClean="0"/>
              <a:t>Typická věková skupina:  12  - 14 </a:t>
            </a:r>
          </a:p>
          <a:p>
            <a:r>
              <a:rPr lang="cs-CZ" sz="2000" dirty="0" smtClean="0"/>
              <a:t>Celková velikost: 612 KB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47800" y="214290"/>
            <a:ext cx="6629400" cy="1000132"/>
          </a:xfrm>
          <a:noFill/>
        </p:spPr>
        <p:txBody>
          <a:bodyPr/>
          <a:lstStyle/>
          <a:p>
            <a:pPr algn="ctr"/>
            <a:r>
              <a:rPr lang="cs-CZ" dirty="0" smtClean="0"/>
              <a:t>Měsíc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142984"/>
            <a:ext cx="8143932" cy="5429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>
            <a:no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Přirozená družice Země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Obíhá kolem ní  po kruhové dráze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Současně s ní kolem Slunce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Také se otáčí kolem své vlastní osy 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Nezáří, odráží sluneční světlo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Střední vzdálenost Měsíce od Země je 384 403 km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 Měsíční rovníkový průměr činí 3 476 km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Během oběhu měsíce kolem Země se na něm vystřídají </a:t>
            </a:r>
            <a:r>
              <a:rPr lang="cs-CZ" sz="2000" b="1" u="sng" dirty="0" smtClean="0">
                <a:effectLst/>
                <a:latin typeface="Arial Narrow" pitchFamily="34" charset="0"/>
              </a:rPr>
              <a:t>měsíční fáze :       Nov, 1.čtvrť, úplněk, 3.čtvrť</a:t>
            </a:r>
          </a:p>
          <a:p>
            <a:pPr>
              <a:buFont typeface="Wingdings" pitchFamily="2" charset="2"/>
              <a:buChar char="q"/>
            </a:pPr>
            <a:endParaRPr lang="cs-CZ" sz="2000" dirty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06233804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vfotime_nocni_oblohu_mesic_skladacka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000" y="2290762"/>
            <a:ext cx="7620000" cy="2276475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071538" y="550070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Zástupný symbol pro obsah 3" descr="fáze 2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09" y="1071547"/>
            <a:ext cx="8022455" cy="536662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643570" y="428604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0100" y="428604"/>
            <a:ext cx="7215238" cy="609329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358214" y="642918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6746634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476672"/>
            <a:ext cx="6696744" cy="611124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4282" y="478632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03569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548680"/>
            <a:ext cx="5445224" cy="54452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7158" y="514351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548619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571480"/>
            <a:ext cx="8501122" cy="69865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latin typeface="Arial Narrow" pitchFamily="34" charset="0"/>
              </a:rPr>
              <a:t>Povrch  </a:t>
            </a:r>
          </a:p>
          <a:p>
            <a:pPr algn="ctr"/>
            <a:endParaRPr lang="cs-CZ" sz="2000" b="1" u="sng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Tvořen prachem , krátery, moři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Má velmi slabé magnetické pole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Nemá atmosféru -  jedním ze zdrojů této atmosféry je uvolňování plynů, například radonu, který pochází hluboko z měsíčního nitra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 Dalším důležitým zdrojem plynů je sluneční vítr, který je rychle zachycován měsíční gravitací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Je vystaven silnému záření Slunce, ale i vesmírnému chladu</a:t>
            </a:r>
          </a:p>
          <a:p>
            <a:r>
              <a:rPr lang="cs-CZ" sz="2000" dirty="0" smtClean="0">
                <a:latin typeface="Arial Narrow" pitchFamily="34" charset="0"/>
              </a:rPr>
              <a:t> </a:t>
            </a: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Měsíční den trvá 14 pozemských dní   - teplota povrchu je 800 </a:t>
            </a:r>
            <a:r>
              <a:rPr lang="cs-CZ" sz="2000" baseline="30000" dirty="0" err="1" smtClean="0">
                <a:latin typeface="Arial Narrow" pitchFamily="34" charset="0"/>
              </a:rPr>
              <a:t>o</a:t>
            </a:r>
            <a:r>
              <a:rPr lang="cs-CZ" sz="2000" dirty="0" err="1" smtClean="0">
                <a:latin typeface="Arial Narrow" pitchFamily="34" charset="0"/>
              </a:rPr>
              <a:t>C</a:t>
            </a: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Měsíční noc trvá 14 pozemských nocí – teplota povrchu je  : - 70 </a:t>
            </a:r>
            <a:r>
              <a:rPr lang="cs-CZ" sz="2000" baseline="30000" dirty="0" err="1" smtClean="0">
                <a:latin typeface="Arial Narrow" pitchFamily="34" charset="0"/>
              </a:rPr>
              <a:t>o</a:t>
            </a:r>
            <a:r>
              <a:rPr lang="cs-CZ" sz="2000" dirty="0" err="1" smtClean="0">
                <a:latin typeface="Arial Narrow" pitchFamily="34" charset="0"/>
              </a:rPr>
              <a:t>C</a:t>
            </a: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 marL="285750" indent="-285750"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7970942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571480"/>
            <a:ext cx="8358246" cy="67403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cs-CZ" sz="2800" b="1" u="sng" dirty="0" smtClean="0">
                <a:latin typeface="Arial Narrow" pitchFamily="34" charset="0"/>
              </a:rPr>
              <a:t>Zkoumání Měsíce </a:t>
            </a:r>
          </a:p>
          <a:p>
            <a:pPr algn="ctr"/>
            <a:endParaRPr lang="cs-CZ" sz="2800" b="1" u="sng" dirty="0" smtClean="0">
              <a:latin typeface="Arial Narrow" pitchFamily="34" charset="0"/>
            </a:endParaRPr>
          </a:p>
          <a:p>
            <a:pPr algn="ctr"/>
            <a:endParaRPr lang="cs-CZ" b="1" i="1" dirty="0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 První člověkem vyrobený předmět, který dosáhl Měsíce, byla automatická sovětská </a:t>
            </a:r>
          </a:p>
          <a:p>
            <a:r>
              <a:rPr lang="cs-CZ" sz="2000" dirty="0" smtClean="0">
                <a:latin typeface="Arial Narrow" pitchFamily="34" charset="0"/>
              </a:rPr>
              <a:t>     sonda Luna 2, která na něj dopadla 4. září 1959 </a:t>
            </a:r>
          </a:p>
          <a:p>
            <a:endParaRPr lang="cs-CZ" sz="2000" dirty="0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 Prvním umělým satelitem Měsíce byla sovětská sonda Luna</a:t>
            </a:r>
          </a:p>
          <a:p>
            <a:pPr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 Členové posádky Apolla 8 -  24. prosince 1968  - stali prvními lidmi, kteří na vlastní </a:t>
            </a:r>
          </a:p>
          <a:p>
            <a:r>
              <a:rPr lang="cs-CZ" sz="2000" dirty="0" smtClean="0">
                <a:latin typeface="Arial Narrow" pitchFamily="34" charset="0"/>
              </a:rPr>
              <a:t>     oči viděli odvrácenou stranu Měsíce.</a:t>
            </a:r>
          </a:p>
          <a:p>
            <a:endParaRPr lang="cs-CZ" sz="2000" dirty="0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 Lidé poprvé přistáli na Měsíci </a:t>
            </a:r>
            <a:r>
              <a:rPr lang="cs-CZ" sz="2000" b="1" i="1" dirty="0" smtClean="0">
                <a:latin typeface="Arial Narrow" pitchFamily="34" charset="0"/>
              </a:rPr>
              <a:t>20. července 1969</a:t>
            </a:r>
          </a:p>
          <a:p>
            <a:pPr>
              <a:buFont typeface="Wingdings" pitchFamily="2" charset="2"/>
              <a:buChar char="q"/>
            </a:pPr>
            <a:endParaRPr lang="cs-CZ" sz="2000" b="1" i="1" dirty="0" smtClean="0">
              <a:latin typeface="Arial Narrow" pitchFamily="34" charset="0"/>
            </a:endParaRPr>
          </a:p>
          <a:p>
            <a:pPr>
              <a:buFont typeface="Wingdings" pitchFamily="2" charset="2"/>
              <a:buChar char="q"/>
            </a:pPr>
            <a:r>
              <a:rPr lang="cs-CZ" sz="2000" dirty="0" smtClean="0">
                <a:latin typeface="Arial Narrow" pitchFamily="34" charset="0"/>
              </a:rPr>
              <a:t> </a:t>
            </a:r>
            <a:r>
              <a:rPr lang="cs-CZ" sz="2000" b="1" dirty="0" smtClean="0">
                <a:latin typeface="Arial Narrow" pitchFamily="34" charset="0"/>
              </a:rPr>
              <a:t>Prvním mužem kráčejícím po měsíčním povrchu byl </a:t>
            </a:r>
            <a:r>
              <a:rPr lang="cs-CZ" sz="2000" b="1" dirty="0" err="1" smtClean="0">
                <a:latin typeface="Arial Narrow" pitchFamily="34" charset="0"/>
              </a:rPr>
              <a:t>Neil</a:t>
            </a:r>
            <a:r>
              <a:rPr lang="cs-CZ" sz="2000" b="1" dirty="0" smtClean="0">
                <a:latin typeface="Arial Narrow" pitchFamily="34" charset="0"/>
              </a:rPr>
              <a:t> Armstrong -  velitel americké mise Apollo 11</a:t>
            </a:r>
          </a:p>
          <a:p>
            <a:r>
              <a:rPr lang="cs-CZ" sz="2000" dirty="0" smtClean="0">
                <a:latin typeface="Arial Narrow" pitchFamily="34" charset="0"/>
              </a:rPr>
              <a:t> </a:t>
            </a:r>
          </a:p>
          <a:p>
            <a:pPr>
              <a:buFont typeface="Wingdings" pitchFamily="2" charset="2"/>
              <a:buChar char="q"/>
            </a:pPr>
            <a:endParaRPr lang="cs-CZ" sz="2000" dirty="0" smtClean="0">
              <a:latin typeface="Arial Narrow" pitchFamily="34" charset="0"/>
            </a:endParaRPr>
          </a:p>
          <a:p>
            <a:r>
              <a:rPr lang="cs-CZ" sz="2000" dirty="0" smtClean="0">
                <a:latin typeface="Arial Narrow" pitchFamily="34" charset="0"/>
              </a:rPr>
              <a:t> </a:t>
            </a:r>
          </a:p>
          <a:p>
            <a:pPr>
              <a:buFont typeface="Wingdings" pitchFamily="2" charset="2"/>
              <a:buChar char="q"/>
            </a:pPr>
            <a:endParaRPr lang="cs-CZ" b="1" i="1" dirty="0">
              <a:latin typeface="Arial Narrow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800px-Apollo11Plaqu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428604"/>
            <a:ext cx="7315200" cy="600079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429652" y="1571612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Obr.6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3" y="642918"/>
            <a:ext cx="814393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>
                <a:latin typeface="Arial" pitchFamily="34" charset="0"/>
                <a:cs typeface="Arial" pitchFamily="34" charset="0"/>
              </a:rPr>
              <a:t>Posádka Apolla 11 </a:t>
            </a:r>
          </a:p>
          <a:p>
            <a:pPr algn="ctr"/>
            <a:endParaRPr lang="cs-CZ" sz="28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/>
              <a:t> 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nechala na Měsíci 23×18 cm destičku z nerez oceli na oslavu přistání, která je schopna přinést základní informace o návštěvě jakýmkoliv jiným bytostem, které by ji mohly vidět. 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Nápis na ní praví: </a:t>
            </a:r>
          </a:p>
          <a:p>
            <a:endParaRPr lang="cs-CZ" sz="2000" b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Zde se lidé z planety Země poprvé dotkli nohama Měsíce.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Červenec, LP 1969. Přišli jsme v míru jménem celého lidstva. 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Destička zobrazuje dvě strany planety Země a je podepsána třemi astronauty a prezidentem USA Richardem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Nixonem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5721" y="642918"/>
            <a:ext cx="857256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err="1" smtClean="0">
                <a:latin typeface="Arial" pitchFamily="34" charset="0"/>
                <a:cs typeface="Arial" pitchFamily="34" charset="0"/>
              </a:rPr>
              <a:t>Jurij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u="sng" dirty="0" err="1" smtClean="0">
                <a:latin typeface="Arial" pitchFamily="34" charset="0"/>
                <a:cs typeface="Arial" pitchFamily="34" charset="0"/>
              </a:rPr>
              <a:t>Gagarin</a:t>
            </a:r>
            <a:r>
              <a:rPr lang="cs-CZ" sz="3200" b="1" u="sng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algn="ctr"/>
            <a:endParaRPr lang="cs-CZ" sz="3200" b="1" u="sng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Jurij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Alexejevič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Gagarin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az-Cyrl-AZ" sz="2000" b="1" dirty="0" smtClean="0">
                <a:latin typeface="Arial" pitchFamily="34" charset="0"/>
                <a:cs typeface="Arial" pitchFamily="34" charset="0"/>
              </a:rPr>
              <a:t> 9.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března 1934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Klušino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– 27. března 1968,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Novoselovo</a:t>
            </a:r>
            <a:endParaRPr lang="cs-CZ" sz="20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2000" dirty="0" smtClean="0"/>
              <a:t>byl sovětský kosmonaut, první člověk, který vzlétl do vesmíru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Ke svému kosmickému letu odstartoval 12. dubna 1961 v lodi Vostok 1 z kosmodromu  </a:t>
            </a:r>
            <a:r>
              <a:rPr lang="cs-CZ" sz="2000" dirty="0" err="1" smtClean="0"/>
              <a:t>Bajkonur</a:t>
            </a:r>
            <a:r>
              <a:rPr lang="cs-CZ" sz="2000" dirty="0" smtClean="0"/>
              <a:t>. Obletěl Zemi a po 108 minutách přistál.</a:t>
            </a:r>
          </a:p>
          <a:p>
            <a:endParaRPr lang="cs-CZ" sz="2000" dirty="0" smtClean="0"/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Po návratu z letu do vesmíru se stal hrdinou Sovětského svazu a oslavovanou světovou celebritou </a:t>
            </a:r>
          </a:p>
          <a:p>
            <a:r>
              <a:rPr lang="cs-CZ" sz="2000" dirty="0" smtClean="0"/>
              <a:t> </a:t>
            </a:r>
          </a:p>
          <a:p>
            <a:pPr>
              <a:buFont typeface="Wingdings" pitchFamily="2" charset="2"/>
              <a:buChar char="q"/>
            </a:pPr>
            <a:r>
              <a:rPr lang="cs-CZ" sz="2000" dirty="0" smtClean="0"/>
              <a:t> v března 1968 při cvičném letu zahynul</a:t>
            </a:r>
          </a:p>
          <a:p>
            <a:pPr>
              <a:buFont typeface="Wingdings" pitchFamily="2" charset="2"/>
              <a:buChar char="q"/>
            </a:pPr>
            <a:endParaRPr lang="cs-CZ" sz="2000" dirty="0" smtClean="0"/>
          </a:p>
          <a:p>
            <a:pPr>
              <a:buFont typeface="Wingdings" pitchFamily="2" charset="2"/>
              <a:buChar char="q"/>
            </a:pPr>
            <a:endParaRPr lang="cs-CZ" sz="20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Gagarin_in_Swede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472" y="309966"/>
            <a:ext cx="4429156" cy="5922860"/>
          </a:xfrm>
          <a:prstGeom prst="rect">
            <a:avLst/>
          </a:prstGeom>
        </p:spPr>
      </p:pic>
      <p:pic>
        <p:nvPicPr>
          <p:cNvPr id="3" name="Obrázek 2" descr="známka gagari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256" y="928670"/>
            <a:ext cx="3359296" cy="5143536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42910" y="6286520"/>
            <a:ext cx="941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Obr.7,8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397px-Yuri_Gagarin_Monument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1604" y="500042"/>
            <a:ext cx="5929354" cy="615410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57158" y="5357826"/>
            <a:ext cx="7489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Obr.9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285728"/>
            <a:ext cx="7858180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Použité zdroje : </a:t>
            </a:r>
          </a:p>
          <a:p>
            <a:r>
              <a:rPr lang="cs-CZ" dirty="0" smtClean="0"/>
              <a:t>Obr.1: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fotoradce.cz</a:t>
            </a:r>
            <a:r>
              <a:rPr lang="cs-CZ" dirty="0" smtClean="0">
                <a:hlinkClick r:id="rId2"/>
              </a:rPr>
              <a:t>/fotografujeme-</a:t>
            </a:r>
            <a:r>
              <a:rPr lang="cs-CZ" dirty="0" err="1" smtClean="0">
                <a:hlinkClick r:id="rId2"/>
              </a:rPr>
              <a:t>mesic</a:t>
            </a:r>
            <a:r>
              <a:rPr lang="cs-CZ" dirty="0" smtClean="0">
                <a:hlinkClick r:id="rId2"/>
              </a:rPr>
              <a:t>-clanekid116</a:t>
            </a:r>
            <a:endParaRPr lang="cs-CZ" dirty="0" smtClean="0"/>
          </a:p>
          <a:p>
            <a:r>
              <a:rPr lang="cs-CZ" dirty="0" smtClean="0"/>
              <a:t>Obr.2: </a:t>
            </a:r>
            <a:r>
              <a:rPr lang="cs-CZ" dirty="0" smtClean="0">
                <a:hlinkClick r:id="rId3"/>
              </a:rPr>
              <a:t>http://prvopodstata.blog.cz/1101/faze-mesice</a:t>
            </a:r>
            <a:endParaRPr lang="cs-CZ" dirty="0" smtClean="0"/>
          </a:p>
          <a:p>
            <a:r>
              <a:rPr lang="cs-CZ" dirty="0" smtClean="0"/>
              <a:t>Obr.3:</a:t>
            </a:r>
            <a:r>
              <a:rPr lang="cs-CZ" dirty="0" smtClean="0">
                <a:hlinkClick r:id="rId4"/>
              </a:rPr>
              <a:t>http://</a:t>
            </a:r>
            <a:r>
              <a:rPr lang="cs-CZ" dirty="0" err="1" smtClean="0">
                <a:hlinkClick r:id="rId4"/>
              </a:rPr>
              <a:t>cs.wikipedia.org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wiki</a:t>
            </a:r>
            <a:r>
              <a:rPr lang="cs-CZ" dirty="0" smtClean="0">
                <a:hlinkClick r:id="rId4"/>
              </a:rPr>
              <a:t>/Soubor:</a:t>
            </a:r>
            <a:r>
              <a:rPr lang="cs-CZ" dirty="0" err="1" smtClean="0">
                <a:hlinkClick r:id="rId4"/>
              </a:rPr>
              <a:t>Moon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Dedal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crater.jpg</a:t>
            </a:r>
            <a:endParaRPr lang="cs-CZ" dirty="0" smtClean="0"/>
          </a:p>
          <a:p>
            <a:r>
              <a:rPr lang="cs-CZ" dirty="0" smtClean="0"/>
              <a:t>Obr.4: </a:t>
            </a:r>
            <a:r>
              <a:rPr lang="cs-CZ" dirty="0" smtClean="0">
                <a:hlinkClick r:id="rId5"/>
              </a:rPr>
              <a:t>http://cs.wikipedia.org/wiki/Soubor:Full_Moon_Luc_Viatour.jpg</a:t>
            </a:r>
            <a:endParaRPr lang="cs-CZ" dirty="0" smtClean="0"/>
          </a:p>
          <a:p>
            <a:r>
              <a:rPr lang="cs-CZ" dirty="0" smtClean="0"/>
              <a:t>Obr.5:  </a:t>
            </a:r>
            <a:r>
              <a:rPr lang="cs-CZ" dirty="0" smtClean="0">
                <a:hlinkClick r:id="rId6"/>
              </a:rPr>
              <a:t>http://cs.wikipedia.org/wiki/Soubor:February_2008_total_lunar_eclipse_John_Buonomo.jpg</a:t>
            </a:r>
            <a:endParaRPr lang="cs-CZ" dirty="0" smtClean="0"/>
          </a:p>
          <a:p>
            <a:r>
              <a:rPr lang="cs-CZ" dirty="0" smtClean="0"/>
              <a:t>Obr.6: </a:t>
            </a:r>
            <a:r>
              <a:rPr lang="cs-CZ" dirty="0" smtClean="0">
                <a:hlinkClick r:id="rId7"/>
              </a:rPr>
              <a:t>http://cs.wikipedia.org/wiki/Soubor:Apollo11Plaque.jpg</a:t>
            </a:r>
            <a:endParaRPr lang="cs-CZ" dirty="0" smtClean="0"/>
          </a:p>
          <a:p>
            <a:r>
              <a:rPr lang="cs-CZ" dirty="0" smtClean="0"/>
              <a:t>Obr.7: </a:t>
            </a:r>
            <a:r>
              <a:rPr lang="cs-CZ" dirty="0" smtClean="0">
                <a:hlinkClick r:id="rId8"/>
              </a:rPr>
              <a:t>http://cs.wikipedia.org/wiki/Soubor:Gagarin_in_Sweden.jpg</a:t>
            </a:r>
            <a:endParaRPr lang="cs-CZ" dirty="0" smtClean="0"/>
          </a:p>
          <a:p>
            <a:r>
              <a:rPr lang="cs-CZ" dirty="0" smtClean="0"/>
              <a:t>Obr.8: </a:t>
            </a:r>
            <a:r>
              <a:rPr lang="cs-CZ" dirty="0" smtClean="0">
                <a:hlinkClick r:id="rId9"/>
              </a:rPr>
              <a:t>http://cs.wikipedia.org/wiki/Soubor:Convert_ru_kosmos077.jpg</a:t>
            </a:r>
            <a:endParaRPr lang="cs-CZ" dirty="0" smtClean="0"/>
          </a:p>
          <a:p>
            <a:r>
              <a:rPr lang="cs-CZ" dirty="0" smtClean="0"/>
              <a:t>Obr.9: </a:t>
            </a:r>
            <a:r>
              <a:rPr lang="cs-CZ" dirty="0" smtClean="0">
                <a:hlinkClick r:id="rId10"/>
              </a:rPr>
              <a:t>http://cs.wikipedia.org/wiki/Soubor:Yuri_Gagarin_Monument.jpg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Bubbles">
      <a:dk1>
        <a:srgbClr val="0C002C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ubb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85000"/>
                <a:satMod val="150000"/>
              </a:schemeClr>
            </a:gs>
            <a:gs pos="35000">
              <a:schemeClr val="phClr">
                <a:tint val="70000"/>
                <a:shade val="90000"/>
                <a:alpha val="85000"/>
                <a:satMod val="200000"/>
              </a:schemeClr>
            </a:gs>
            <a:gs pos="100000">
              <a:schemeClr val="phClr">
                <a:tint val="90000"/>
                <a:shade val="100000"/>
                <a:alpha val="85000"/>
                <a:satMod val="250000"/>
              </a:schemeClr>
            </a:gs>
          </a:gsLst>
          <a:lin ang="0" scaled="1"/>
        </a:gradFill>
        <a:gradFill rotWithShape="1">
          <a:gsLst>
            <a:gs pos="0">
              <a:schemeClr val="phClr">
                <a:shade val="40000"/>
                <a:satMod val="115000"/>
              </a:schemeClr>
            </a:gs>
            <a:gs pos="80000">
              <a:schemeClr val="phClr">
                <a:shade val="90000"/>
                <a:satMod val="130000"/>
              </a:schemeClr>
            </a:gs>
            <a:gs pos="100000">
              <a:schemeClr val="phClr">
                <a:shade val="100000"/>
                <a:satMod val="150000"/>
              </a:schemeClr>
            </a:gs>
          </a:gsLst>
          <a:lin ang="7800000" scaled="0"/>
        </a:grad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4450" cap="flat" cmpd="sng" algn="ctr">
          <a:solidFill>
            <a:schemeClr val="phClr">
              <a:alpha val="80000"/>
              <a:satMod val="110000"/>
            </a:schemeClr>
          </a:solidFill>
          <a:prstDash val="solid"/>
        </a:ln>
        <a:ln w="63500" cap="flat" cmpd="sng" algn="ctr">
          <a:solidFill>
            <a:schemeClr val="phClr">
              <a:alpha val="80000"/>
              <a:satMod val="115000"/>
            </a:schemeClr>
          </a:solidFill>
          <a:prstDash val="solid"/>
        </a:ln>
      </a:lnStyleLst>
      <a:effectStyleLst>
        <a:effectStyle>
          <a:effectLst>
            <a:innerShdw blurRad="50800" dist="25400" dir="13500000">
              <a:srgbClr val="FFFFFF">
                <a:alpha val="75000"/>
              </a:srgbClr>
            </a:innerShdw>
          </a:effectLst>
        </a:effectStyle>
        <a:effectStyle>
          <a:effectLst>
            <a:innerShdw blurRad="76200" dist="25400" dir="13500000">
              <a:srgbClr val="FFFFFF">
                <a:alpha val="75000"/>
              </a:srgbClr>
            </a:innerShdw>
            <a:reflection blurRad="63500" stA="35000" endPos="35000" dist="12700" dir="5400000" sy="-100000" rotWithShape="0"/>
          </a:effectLst>
        </a:effectStyle>
        <a:effectStyle>
          <a:effectLst>
            <a:reflection blurRad="63500" stA="35000" endPos="35000" dist="12700" dir="5400000" sy="-100000" rotWithShape="0"/>
          </a:effectLst>
          <a:scene3d>
            <a:camera prst="orthographicFront">
              <a:rot lat="0" lon="0" rev="0"/>
            </a:camera>
            <a:lightRig rig="balanced" dir="bl">
              <a:rot lat="0" lon="0" rev="7800000"/>
            </a:lightRig>
          </a:scene3d>
          <a:sp3d prstMaterial="translucentPowder">
            <a:bevelT h="50800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shade val="80000"/>
                <a:satMod val="125000"/>
              </a:schemeClr>
            </a:gs>
            <a:gs pos="100000">
              <a:schemeClr val="phClr">
                <a:tint val="100000"/>
                <a:satMod val="125000"/>
                <a:lumOff val="40000"/>
                <a:lumMod val="100000"/>
              </a:schemeClr>
            </a:gs>
          </a:gsLst>
          <a:lin ang="7800000" scaled="1"/>
        </a:gradFill>
        <a:gradFill rotWithShape="1">
          <a:gsLst>
            <a:gs pos="0">
              <a:schemeClr val="phClr">
                <a:shade val="95000"/>
                <a:lumMod val="95000"/>
              </a:schemeClr>
            </a:gs>
            <a:gs pos="60000">
              <a:schemeClr val="phClr">
                <a:satMod val="125000"/>
                <a:lumOff val="10000"/>
                <a:lumMod val="100000"/>
              </a:schemeClr>
            </a:gs>
            <a:gs pos="100000">
              <a:schemeClr val="phClr">
                <a:shade val="95000"/>
                <a:satMod val="135000"/>
                <a:lumOff val="50000"/>
                <a:lumMod val="100000"/>
              </a:schemeClr>
            </a:gs>
          </a:gsLst>
          <a:lin ang="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TC010264149[[fn=Motiv Bubliny]]</Template>
  <TotalTime>203</TotalTime>
  <Words>480</Words>
  <Application>Microsoft Office PowerPoint</Application>
  <PresentationFormat>Předvádění na obrazovce (4:3)</PresentationFormat>
  <Paragraphs>124</Paragraphs>
  <Slides>16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1</vt:lpstr>
      <vt:lpstr>VY_52_INOVACE_Z.6.7-10</vt:lpstr>
      <vt:lpstr>Snímek 2</vt:lpstr>
      <vt:lpstr>Měsíc 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12PN</dc:creator>
  <cp:lastModifiedBy>vaio</cp:lastModifiedBy>
  <cp:revision>31</cp:revision>
  <dcterms:created xsi:type="dcterms:W3CDTF">2011-10-17T12:37:01Z</dcterms:created>
  <dcterms:modified xsi:type="dcterms:W3CDTF">2012-01-11T18:07:57Z</dcterms:modified>
</cp:coreProperties>
</file>