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0" r:id="rId3"/>
    <p:sldId id="261" r:id="rId4"/>
    <p:sldId id="256" r:id="rId5"/>
    <p:sldId id="258" r:id="rId6"/>
    <p:sldId id="257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Čechová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VY_32_INOVACE_1A01Čj1_Čtení s porozuměním v rozsahu písmen AMTUJEOB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Čtení s porozuměním v rozsahu písmen AMTUJEOB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 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637E47-7C16-4C66-AF9C-0601A8F888F6}" type="presOf" srcId="{C73C7642-F245-4585-8F88-243F9FAEF6CA}" destId="{59F530CB-4999-43B3-A00D-6AB53886BD77}" srcOrd="1" destOrd="0" presId="urn:microsoft.com/office/officeart/2005/8/layout/target3"/>
    <dgm:cxn modelId="{E2659C56-B31C-44A9-84D8-4F046AD84981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AD9E8F40-4E1B-4AC9-8FB0-DC29E0487586}" type="presOf" srcId="{39F8B381-5807-488E-AC22-73DD4140ED4A}" destId="{71045F8C-00FA-488E-A7BD-E2E6753D979D}" srcOrd="0" destOrd="0" presId="urn:microsoft.com/office/officeart/2005/8/layout/target3"/>
    <dgm:cxn modelId="{F929A1BE-C93D-445F-922E-67535A00A2C9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272B89F-5BC1-4489-B73A-48BA334252BF}" type="presOf" srcId="{019433A1-1324-4DE1-9E6F-32B851095F74}" destId="{E7297F21-D4FD-4A41-AE58-814D01A6B5E7}" srcOrd="1" destOrd="0" presId="urn:microsoft.com/office/officeart/2005/8/layout/target3"/>
    <dgm:cxn modelId="{1595C825-6A6A-4A4B-8857-F0B8DE79215B}" type="presOf" srcId="{FBBFC3EA-9D9D-4F3A-BEA6-9C2C0E46BF20}" destId="{832BF48F-0145-4429-9E02-8FCA946CCE9E}" srcOrd="1" destOrd="0" presId="urn:microsoft.com/office/officeart/2005/8/layout/target3"/>
    <dgm:cxn modelId="{B2D0891D-BB6B-4D34-80A7-7F14DD80FAC9}" type="presOf" srcId="{445C7998-7549-48B0-BD68-D4F0167F02E5}" destId="{4D19AB04-24FA-40C2-B203-52AE3D15E171}" srcOrd="1" destOrd="0" presId="urn:microsoft.com/office/officeart/2005/8/layout/target3"/>
    <dgm:cxn modelId="{6F8FD070-702B-4ED0-B2D7-E217B71BA272}" type="presOf" srcId="{EBC41103-E2E5-4D48-9B4B-425520D3D098}" destId="{3BA01B75-849B-4716-8BCD-084A86FF328F}" srcOrd="0" destOrd="0" presId="urn:microsoft.com/office/officeart/2005/8/layout/target3"/>
    <dgm:cxn modelId="{454814A3-77A5-4DE8-8A90-6CFA57680B0F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843BFDA0-1F33-436E-BB26-45D7E9592EBB}" type="presOf" srcId="{019433A1-1324-4DE1-9E6F-32B851095F74}" destId="{A3817367-F2BC-482F-8832-FA00B51DCCF3}" srcOrd="0" destOrd="0" presId="urn:microsoft.com/office/officeart/2005/8/layout/target3"/>
    <dgm:cxn modelId="{F19D840D-535A-4464-9F44-EEBF787D1111}" type="presOf" srcId="{EBC41103-E2E5-4D48-9B4B-425520D3D098}" destId="{A27B6496-BF1B-4384-9217-9659064D5D6A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96D41E0-6D66-4966-8A27-2E12E87BE29A}" type="presParOf" srcId="{71045F8C-00FA-488E-A7BD-E2E6753D979D}" destId="{3577EC6B-C980-4F34-8C69-4365E7B8FC8C}" srcOrd="0" destOrd="0" presId="urn:microsoft.com/office/officeart/2005/8/layout/target3"/>
    <dgm:cxn modelId="{AC7D5A01-C329-474F-86CA-68E7001A37D0}" type="presParOf" srcId="{71045F8C-00FA-488E-A7BD-E2E6753D979D}" destId="{6940EB87-DC1D-4BC3-9408-9AC2E1FFC039}" srcOrd="1" destOrd="0" presId="urn:microsoft.com/office/officeart/2005/8/layout/target3"/>
    <dgm:cxn modelId="{C8AA63BE-CD35-40CB-B2A0-3E204FA0258E}" type="presParOf" srcId="{71045F8C-00FA-488E-A7BD-E2E6753D979D}" destId="{BC35EE03-4121-4EF9-923D-7CB6D30D358D}" srcOrd="2" destOrd="0" presId="urn:microsoft.com/office/officeart/2005/8/layout/target3"/>
    <dgm:cxn modelId="{0B9FA4C4-2024-402C-8D75-ADC058996656}" type="presParOf" srcId="{71045F8C-00FA-488E-A7BD-E2E6753D979D}" destId="{C95EEA27-3CBF-4645-A92D-9D8AF5C1CBFC}" srcOrd="3" destOrd="0" presId="urn:microsoft.com/office/officeart/2005/8/layout/target3"/>
    <dgm:cxn modelId="{B5FC04A9-4790-4144-AB4B-C15B8E41952C}" type="presParOf" srcId="{71045F8C-00FA-488E-A7BD-E2E6753D979D}" destId="{851BB866-B6AE-4566-893F-4C635BA974FC}" srcOrd="4" destOrd="0" presId="urn:microsoft.com/office/officeart/2005/8/layout/target3"/>
    <dgm:cxn modelId="{982E85B2-7441-41A3-BE8F-833B9E45CA7D}" type="presParOf" srcId="{71045F8C-00FA-488E-A7BD-E2E6753D979D}" destId="{643EA938-EDE0-4533-ACCC-D2BD6F3A527C}" srcOrd="5" destOrd="0" presId="urn:microsoft.com/office/officeart/2005/8/layout/target3"/>
    <dgm:cxn modelId="{45E1964C-4D7F-4909-B0EA-8E90C3EC4C79}" type="presParOf" srcId="{71045F8C-00FA-488E-A7BD-E2E6753D979D}" destId="{92F31B18-D66D-4CC7-89B9-378928DE877D}" srcOrd="6" destOrd="0" presId="urn:microsoft.com/office/officeart/2005/8/layout/target3"/>
    <dgm:cxn modelId="{FBCF431C-ADC3-445C-93EA-B4388BEA5A19}" type="presParOf" srcId="{71045F8C-00FA-488E-A7BD-E2E6753D979D}" destId="{902074E1-B931-4618-97F1-FADBE82E9C3C}" srcOrd="7" destOrd="0" presId="urn:microsoft.com/office/officeart/2005/8/layout/target3"/>
    <dgm:cxn modelId="{27727333-70EA-4C99-BEC7-142A71413769}" type="presParOf" srcId="{71045F8C-00FA-488E-A7BD-E2E6753D979D}" destId="{A3817367-F2BC-482F-8832-FA00B51DCCF3}" srcOrd="8" destOrd="0" presId="urn:microsoft.com/office/officeart/2005/8/layout/target3"/>
    <dgm:cxn modelId="{93E6F367-E193-44B6-AA4E-629BCC85D3BC}" type="presParOf" srcId="{71045F8C-00FA-488E-A7BD-E2E6753D979D}" destId="{2DD79E57-A63E-47D4-A1AB-6DF333476AD4}" srcOrd="9" destOrd="0" presId="urn:microsoft.com/office/officeart/2005/8/layout/target3"/>
    <dgm:cxn modelId="{B5DA2DC3-ED94-47A1-BB51-2F81F41874F1}" type="presParOf" srcId="{71045F8C-00FA-488E-A7BD-E2E6753D979D}" destId="{648967D3-ED80-4214-8D87-4E7012561E4A}" srcOrd="10" destOrd="0" presId="urn:microsoft.com/office/officeart/2005/8/layout/target3"/>
    <dgm:cxn modelId="{4A3E2495-07FC-4E03-8FE1-DD973F7A043A}" type="presParOf" srcId="{71045F8C-00FA-488E-A7BD-E2E6753D979D}" destId="{9A9B6F4F-B6FF-4F2D-B640-A8473E589523}" srcOrd="11" destOrd="0" presId="urn:microsoft.com/office/officeart/2005/8/layout/target3"/>
    <dgm:cxn modelId="{D0861517-9DF8-4083-96E7-12F5E514A21D}" type="presParOf" srcId="{71045F8C-00FA-488E-A7BD-E2E6753D979D}" destId="{13BD0FAF-9F2C-4708-9E63-A8E8E5252943}" srcOrd="12" destOrd="0" presId="urn:microsoft.com/office/officeart/2005/8/layout/target3"/>
    <dgm:cxn modelId="{C66929A1-0B62-47ED-AEE5-AC5D3EEB17E2}" type="presParOf" srcId="{71045F8C-00FA-488E-A7BD-E2E6753D979D}" destId="{6821E7C9-5E4B-45FA-8F82-01E6F26FAA25}" srcOrd="13" destOrd="0" presId="urn:microsoft.com/office/officeart/2005/8/layout/target3"/>
    <dgm:cxn modelId="{B9C2AE5B-E3D7-4DFD-AFA7-549607963742}" type="presParOf" srcId="{71045F8C-00FA-488E-A7BD-E2E6753D979D}" destId="{3BA01B75-849B-4716-8BCD-084A86FF328F}" srcOrd="14" destOrd="0" presId="urn:microsoft.com/office/officeart/2005/8/layout/target3"/>
    <dgm:cxn modelId="{D34679EA-C088-48BA-9ADA-C3CF6F7F5BE6}" type="presParOf" srcId="{71045F8C-00FA-488E-A7BD-E2E6753D979D}" destId="{4D19AB04-24FA-40C2-B203-52AE3D15E171}" srcOrd="15" destOrd="0" presId="urn:microsoft.com/office/officeart/2005/8/layout/target3"/>
    <dgm:cxn modelId="{BDE647E6-B0E4-462B-8FF3-4BBA36312982}" type="presParOf" srcId="{71045F8C-00FA-488E-A7BD-E2E6753D979D}" destId="{832BF48F-0145-4429-9E02-8FCA946CCE9E}" srcOrd="16" destOrd="0" presId="urn:microsoft.com/office/officeart/2005/8/layout/target3"/>
    <dgm:cxn modelId="{C8059F06-9613-4536-8A23-4124BA250557}" type="presParOf" srcId="{71045F8C-00FA-488E-A7BD-E2E6753D979D}" destId="{E7297F21-D4FD-4A41-AE58-814D01A6B5E7}" srcOrd="17" destOrd="0" presId="urn:microsoft.com/office/officeart/2005/8/layout/target3"/>
    <dgm:cxn modelId="{6027B95B-5AAD-4B4B-A506-362186670A11}" type="presParOf" srcId="{71045F8C-00FA-488E-A7BD-E2E6753D979D}" destId="{59F530CB-4999-43B3-A00D-6AB53886BD77}" srcOrd="18" destOrd="0" presId="urn:microsoft.com/office/officeart/2005/8/layout/target3"/>
    <dgm:cxn modelId="{1A49595F-0889-47AB-813F-B5E9E6445A23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Čechová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VY_32_INOVACE_1A01Čj1_Čtení s porozuměním v rozsahu písmen AMTUJEOB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Čtení s porozuměním v rozsahu písmen AMTUJEOB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 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4C5D0-0CF1-437B-A7A8-90D5AB2D5A76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5F4AE-F358-4495-8A2F-14FFCC8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751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4C5D0-0CF1-437B-A7A8-90D5AB2D5A76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5F4AE-F358-4495-8A2F-14FFCC8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974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4C5D0-0CF1-437B-A7A8-90D5AB2D5A76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5F4AE-F358-4495-8A2F-14FFCC8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740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4C5D0-0CF1-437B-A7A8-90D5AB2D5A76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5F4AE-F358-4495-8A2F-14FFCC8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4618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4C5D0-0CF1-437B-A7A8-90D5AB2D5A76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5F4AE-F358-4495-8A2F-14FFCC8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473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4C5D0-0CF1-437B-A7A8-90D5AB2D5A76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5F4AE-F358-4495-8A2F-14FFCC8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0209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4C5D0-0CF1-437B-A7A8-90D5AB2D5A76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5F4AE-F358-4495-8A2F-14FFCC8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1444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4C5D0-0CF1-437B-A7A8-90D5AB2D5A76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5F4AE-F358-4495-8A2F-14FFCC8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45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4C5D0-0CF1-437B-A7A8-90D5AB2D5A76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5F4AE-F358-4495-8A2F-14FFCC8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6050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4C5D0-0CF1-437B-A7A8-90D5AB2D5A76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5F4AE-F358-4495-8A2F-14FFCC8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952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4C5D0-0CF1-437B-A7A8-90D5AB2D5A76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5F4AE-F358-4495-8A2F-14FFCC8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2326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23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4313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1659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6506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4831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2418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142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8923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8670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2640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039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34C5D0-0CF1-437B-A7A8-90D5AB2D5A76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B5F4AE-F358-4495-8A2F-14FFCC8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3052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9506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6176441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7846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Určeno pro 1.ročník ZŠ.</a:t>
            </a:r>
          </a:p>
          <a:p>
            <a:r>
              <a:rPr lang="cs-CZ" dirty="0" smtClean="0"/>
              <a:t>Interaktivní materiál pro čtení s porozuměním.</a:t>
            </a:r>
          </a:p>
          <a:p>
            <a:r>
              <a:rPr lang="cs-CZ" dirty="0" smtClean="0"/>
              <a:t>Pro práci potřebujeme fixu pro psaní na IT nebo využijeme </a:t>
            </a:r>
            <a:r>
              <a:rPr lang="cs-CZ" dirty="0" err="1" smtClean="0"/>
              <a:t>fci</a:t>
            </a:r>
            <a:r>
              <a:rPr lang="cs-CZ" dirty="0" smtClean="0"/>
              <a:t> pero v programu </a:t>
            </a:r>
            <a:r>
              <a:rPr lang="cs-CZ" dirty="0" err="1" smtClean="0"/>
              <a:t>Powerpoint</a:t>
            </a:r>
            <a:r>
              <a:rPr lang="cs-CZ" dirty="0" smtClean="0"/>
              <a:t>.</a:t>
            </a:r>
          </a:p>
          <a:p>
            <a:r>
              <a:rPr lang="cs-CZ" dirty="0" smtClean="0"/>
              <a:t>Inovace – čtení slov v jiných souvislostech než v učebnici, možnost opory o obrázky, interaktivita – spojování věty nebo slova s obrázkem.</a:t>
            </a:r>
          </a:p>
          <a:p>
            <a:r>
              <a:rPr lang="cs-CZ" dirty="0" smtClean="0"/>
              <a:t>Metodické pokyny: na 3.snímku žáci čtou slova a spojují s příslušným obrázkem. Věty slouží ke čtení vět. Na 4.snímku žáci čtou věty  a hledají obrázek – spojují k sobě. </a:t>
            </a:r>
            <a:r>
              <a:rPr lang="cs-CZ" smtClean="0"/>
              <a:t>Na 5.snímku </a:t>
            </a:r>
            <a:r>
              <a:rPr lang="cs-CZ" dirty="0" smtClean="0"/>
              <a:t>pouze některé věty lze spojit s obrázkem. K jednomu obrázku se někdy hodí více vět.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6638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80518" y="2280446"/>
            <a:ext cx="1063890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MÁMA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59732" y="661338"/>
            <a:ext cx="972108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TÁTA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20819" y="564120"/>
            <a:ext cx="751181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TÚ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8980" y="4631176"/>
            <a:ext cx="236481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MÁMA MÁ TÁTU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53371" y="3356992"/>
            <a:ext cx="561121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85149" y="903750"/>
            <a:ext cx="656456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ÁJA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41674" y="591546"/>
            <a:ext cx="842493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TMA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8980" y="5445224"/>
            <a:ext cx="236481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TÁTA MÁ MÁMU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19128" y="3459021"/>
            <a:ext cx="864096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JÁJA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6577" y="1691516"/>
            <a:ext cx="1008112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AUTA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74406" y="3356992"/>
            <a:ext cx="985326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JÁMA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187080" y="4628998"/>
            <a:ext cx="224901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JÁ MÁM MÁMU.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25450" y="5445223"/>
            <a:ext cx="201622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JÁ MÁM TÁTU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95820" y="4631176"/>
            <a:ext cx="244858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ÁJA TU MÁ TÁTU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13538" y="5469361"/>
            <a:ext cx="232741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JÁ MÁM TMU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117557"/>
            <a:ext cx="707746" cy="97071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2367" y="1378880"/>
            <a:ext cx="684042" cy="86864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7710" y="1612859"/>
            <a:ext cx="876221" cy="44798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5786" y="2297998"/>
            <a:ext cx="576016" cy="619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321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na\Desktop\A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-6329"/>
            <a:ext cx="12192000" cy="7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9106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na\Desktop\AMTUJEO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0"/>
            <a:ext cx="11208568" cy="7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5879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</a:t>
            </a:r>
            <a:r>
              <a:rPr lang="cs-CZ" dirty="0" smtClean="0"/>
              <a:t>copyright, ZONER </a:t>
            </a:r>
            <a:r>
              <a:rPr lang="cs-CZ" dirty="0" err="1" smtClean="0"/>
              <a:t>software,s.r.o</a:t>
            </a:r>
            <a:r>
              <a:rPr lang="cs-CZ" dirty="0" smtClean="0"/>
              <a:t>.; </a:t>
            </a:r>
            <a:r>
              <a:rPr lang="cs-CZ" dirty="0" smtClean="0"/>
              <a:t>galerie softwaru </a:t>
            </a:r>
            <a:r>
              <a:rPr lang="cs-CZ" dirty="0" err="1" smtClean="0"/>
              <a:t>Qdraw</a:t>
            </a:r>
            <a:r>
              <a:rPr lang="cs-CZ" dirty="0" smtClean="0"/>
              <a:t> v licenci školy</a:t>
            </a:r>
            <a:r>
              <a:rPr lang="cs-CZ" smtClean="0"/>
              <a:t>,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740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197</Words>
  <Application>Microsoft Office PowerPoint</Application>
  <PresentationFormat>Předvádění na obrazovce (4:3)</PresentationFormat>
  <Paragraphs>28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1_Motiv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Čechová Jana</cp:lastModifiedBy>
  <cp:revision>16</cp:revision>
  <dcterms:created xsi:type="dcterms:W3CDTF">2011-09-28T18:02:54Z</dcterms:created>
  <dcterms:modified xsi:type="dcterms:W3CDTF">2011-11-07T12:21:15Z</dcterms:modified>
</cp:coreProperties>
</file>