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61" r:id="rId3"/>
    <p:sldId id="256" r:id="rId4"/>
    <p:sldId id="262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VY_32_INOVACE_1A02Čj1_Čtení vět v rozsahu písmen AMTUJEOBMSŠDNYK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Čtení vět v rozsahu písmen AMTUJEOBMSŠDNYK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 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0AC62B6F-577C-44CC-89EF-B059670B30E9}" type="presOf" srcId="{445C7998-7549-48B0-BD68-D4F0167F02E5}" destId="{4D19AB04-24FA-40C2-B203-52AE3D15E171}" srcOrd="1" destOrd="0" presId="urn:microsoft.com/office/officeart/2005/8/layout/target3"/>
    <dgm:cxn modelId="{7EEE97ED-BADD-491D-8440-77D35CAA61E8}" type="presOf" srcId="{019433A1-1324-4DE1-9E6F-32B851095F74}" destId="{A3817367-F2BC-482F-8832-FA00B51DCCF3}" srcOrd="0" destOrd="0" presId="urn:microsoft.com/office/officeart/2005/8/layout/target3"/>
    <dgm:cxn modelId="{D8471246-7407-45C9-9854-45CE112B8672}" type="presOf" srcId="{EBC41103-E2E5-4D48-9B4B-425520D3D098}" destId="{3BA01B75-849B-4716-8BCD-084A86FF328F}" srcOrd="0" destOrd="0" presId="urn:microsoft.com/office/officeart/2005/8/layout/target3"/>
    <dgm:cxn modelId="{A95CCD1D-0ABA-4F50-BE22-F4DC7E5B13A4}" type="presOf" srcId="{445C7998-7549-48B0-BD68-D4F0167F02E5}" destId="{BC35EE03-4121-4EF9-923D-7CB6D30D358D}" srcOrd="0" destOrd="0" presId="urn:microsoft.com/office/officeart/2005/8/layout/target3"/>
    <dgm:cxn modelId="{81A653A2-C85F-4B79-889D-47719DD11925}" type="presOf" srcId="{C73C7642-F245-4585-8F88-243F9FAEF6CA}" destId="{9A9B6F4F-B6FF-4F2D-B640-A8473E589523}" srcOrd="0" destOrd="0" presId="urn:microsoft.com/office/officeart/2005/8/layout/target3"/>
    <dgm:cxn modelId="{F886AC57-EC99-476F-94C2-B50198763E11}" type="presOf" srcId="{FBBFC3EA-9D9D-4F3A-BEA6-9C2C0E46BF20}" destId="{643EA938-EDE0-4533-ACCC-D2BD6F3A527C}" srcOrd="0" destOrd="0" presId="urn:microsoft.com/office/officeart/2005/8/layout/target3"/>
    <dgm:cxn modelId="{056B6503-A20A-4A23-85EA-C5C9052DB6C8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BBD890C-AE73-498E-B614-34552BBEE106}" type="presOf" srcId="{EBC41103-E2E5-4D48-9B4B-425520D3D098}" destId="{A27B6496-BF1B-4384-9217-9659064D5D6A}" srcOrd="1" destOrd="0" presId="urn:microsoft.com/office/officeart/2005/8/layout/target3"/>
    <dgm:cxn modelId="{27CEBB0F-62B6-44F8-B689-4E92D8242915}" type="presOf" srcId="{C73C7642-F245-4585-8F88-243F9FAEF6CA}" destId="{59F530CB-4999-43B3-A00D-6AB53886BD77}" srcOrd="1" destOrd="0" presId="urn:microsoft.com/office/officeart/2005/8/layout/target3"/>
    <dgm:cxn modelId="{9CAE7CE5-49EE-4A4C-98BD-7EA035C3EA98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72353923-FB11-4E85-98B3-8D0F28CF407E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DE148CE-FE30-4C5D-947B-A32FF816A2B0}" type="presParOf" srcId="{71045F8C-00FA-488E-A7BD-E2E6753D979D}" destId="{3577EC6B-C980-4F34-8C69-4365E7B8FC8C}" srcOrd="0" destOrd="0" presId="urn:microsoft.com/office/officeart/2005/8/layout/target3"/>
    <dgm:cxn modelId="{2EF99CFE-F444-429C-866D-579C3F9165BE}" type="presParOf" srcId="{71045F8C-00FA-488E-A7BD-E2E6753D979D}" destId="{6940EB87-DC1D-4BC3-9408-9AC2E1FFC039}" srcOrd="1" destOrd="0" presId="urn:microsoft.com/office/officeart/2005/8/layout/target3"/>
    <dgm:cxn modelId="{B7F5A282-7F9A-42F0-8A42-CB83D599F8A8}" type="presParOf" srcId="{71045F8C-00FA-488E-A7BD-E2E6753D979D}" destId="{BC35EE03-4121-4EF9-923D-7CB6D30D358D}" srcOrd="2" destOrd="0" presId="urn:microsoft.com/office/officeart/2005/8/layout/target3"/>
    <dgm:cxn modelId="{A7B0602A-3274-4F80-840D-B155AD68B5FF}" type="presParOf" srcId="{71045F8C-00FA-488E-A7BD-E2E6753D979D}" destId="{C95EEA27-3CBF-4645-A92D-9D8AF5C1CBFC}" srcOrd="3" destOrd="0" presId="urn:microsoft.com/office/officeart/2005/8/layout/target3"/>
    <dgm:cxn modelId="{D57F9778-B688-46B1-914C-58B36D02AD98}" type="presParOf" srcId="{71045F8C-00FA-488E-A7BD-E2E6753D979D}" destId="{851BB866-B6AE-4566-893F-4C635BA974FC}" srcOrd="4" destOrd="0" presId="urn:microsoft.com/office/officeart/2005/8/layout/target3"/>
    <dgm:cxn modelId="{DCC79BF6-0773-45DD-AAB9-B34DCD9210BB}" type="presParOf" srcId="{71045F8C-00FA-488E-A7BD-E2E6753D979D}" destId="{643EA938-EDE0-4533-ACCC-D2BD6F3A527C}" srcOrd="5" destOrd="0" presId="urn:microsoft.com/office/officeart/2005/8/layout/target3"/>
    <dgm:cxn modelId="{8728B091-7976-441D-9ED2-CC8337002CBD}" type="presParOf" srcId="{71045F8C-00FA-488E-A7BD-E2E6753D979D}" destId="{92F31B18-D66D-4CC7-89B9-378928DE877D}" srcOrd="6" destOrd="0" presId="urn:microsoft.com/office/officeart/2005/8/layout/target3"/>
    <dgm:cxn modelId="{B8C4DB36-CBA1-4BE8-92C9-7AE0BA4F1151}" type="presParOf" srcId="{71045F8C-00FA-488E-A7BD-E2E6753D979D}" destId="{902074E1-B931-4618-97F1-FADBE82E9C3C}" srcOrd="7" destOrd="0" presId="urn:microsoft.com/office/officeart/2005/8/layout/target3"/>
    <dgm:cxn modelId="{1A69D409-7149-4A63-A6C8-E65BC5EE3AA2}" type="presParOf" srcId="{71045F8C-00FA-488E-A7BD-E2E6753D979D}" destId="{A3817367-F2BC-482F-8832-FA00B51DCCF3}" srcOrd="8" destOrd="0" presId="urn:microsoft.com/office/officeart/2005/8/layout/target3"/>
    <dgm:cxn modelId="{0F931B1F-400D-4C07-A08F-20A93C3A41D5}" type="presParOf" srcId="{71045F8C-00FA-488E-A7BD-E2E6753D979D}" destId="{2DD79E57-A63E-47D4-A1AB-6DF333476AD4}" srcOrd="9" destOrd="0" presId="urn:microsoft.com/office/officeart/2005/8/layout/target3"/>
    <dgm:cxn modelId="{A9BAEF7E-70C7-4425-A1F8-0E3CCCB9C476}" type="presParOf" srcId="{71045F8C-00FA-488E-A7BD-E2E6753D979D}" destId="{648967D3-ED80-4214-8D87-4E7012561E4A}" srcOrd="10" destOrd="0" presId="urn:microsoft.com/office/officeart/2005/8/layout/target3"/>
    <dgm:cxn modelId="{D597BD61-84AE-4CAF-BCC3-85D3DCB391A2}" type="presParOf" srcId="{71045F8C-00FA-488E-A7BD-E2E6753D979D}" destId="{9A9B6F4F-B6FF-4F2D-B640-A8473E589523}" srcOrd="11" destOrd="0" presId="urn:microsoft.com/office/officeart/2005/8/layout/target3"/>
    <dgm:cxn modelId="{908DA5B8-8941-4071-9B69-6AEE4AD7F5A9}" type="presParOf" srcId="{71045F8C-00FA-488E-A7BD-E2E6753D979D}" destId="{13BD0FAF-9F2C-4708-9E63-A8E8E5252943}" srcOrd="12" destOrd="0" presId="urn:microsoft.com/office/officeart/2005/8/layout/target3"/>
    <dgm:cxn modelId="{9714FE7D-3FED-4F24-AA50-42011D373A07}" type="presParOf" srcId="{71045F8C-00FA-488E-A7BD-E2E6753D979D}" destId="{6821E7C9-5E4B-45FA-8F82-01E6F26FAA25}" srcOrd="13" destOrd="0" presId="urn:microsoft.com/office/officeart/2005/8/layout/target3"/>
    <dgm:cxn modelId="{0F16DEBC-C54E-4E75-AC0D-0F1930C89002}" type="presParOf" srcId="{71045F8C-00FA-488E-A7BD-E2E6753D979D}" destId="{3BA01B75-849B-4716-8BCD-084A86FF328F}" srcOrd="14" destOrd="0" presId="urn:microsoft.com/office/officeart/2005/8/layout/target3"/>
    <dgm:cxn modelId="{62938371-3384-404F-9A9B-0BBD89A863B2}" type="presParOf" srcId="{71045F8C-00FA-488E-A7BD-E2E6753D979D}" destId="{4D19AB04-24FA-40C2-B203-52AE3D15E171}" srcOrd="15" destOrd="0" presId="urn:microsoft.com/office/officeart/2005/8/layout/target3"/>
    <dgm:cxn modelId="{1715BD31-8F23-4586-872A-82428B50B6DE}" type="presParOf" srcId="{71045F8C-00FA-488E-A7BD-E2E6753D979D}" destId="{832BF48F-0145-4429-9E02-8FCA946CCE9E}" srcOrd="16" destOrd="0" presId="urn:microsoft.com/office/officeart/2005/8/layout/target3"/>
    <dgm:cxn modelId="{28ABE8B9-8C10-4BA7-AB0D-8354179EAE17}" type="presParOf" srcId="{71045F8C-00FA-488E-A7BD-E2E6753D979D}" destId="{E7297F21-D4FD-4A41-AE58-814D01A6B5E7}" srcOrd="17" destOrd="0" presId="urn:microsoft.com/office/officeart/2005/8/layout/target3"/>
    <dgm:cxn modelId="{BB7BD9DA-2FEA-440B-938E-68DF3ADAAFB7}" type="presParOf" srcId="{71045F8C-00FA-488E-A7BD-E2E6753D979D}" destId="{59F530CB-4999-43B3-A00D-6AB53886BD77}" srcOrd="18" destOrd="0" presId="urn:microsoft.com/office/officeart/2005/8/layout/target3"/>
    <dgm:cxn modelId="{8E90358E-1DC1-4036-8AFB-FD90D2444848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VY_32_INOVACE_1A02Čj1_Čtení vět v rozsahu písmen AMTUJEOBMSŠDNYK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Čtení vět v rozsahu písmen AMTUJEOBMSŠDNYK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 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652FE2-5D13-401C-AAB2-48B29F04AE4C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4970F3-27D7-4FF3-8ABE-8E259B3EE3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4832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Spojování vět se správným obrázkem. Vpravo nakreslit obrázek, který se hodí ke druhé větě.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4970F3-27D7-4FF3-8ABE-8E259B3EE3B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8946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871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744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9999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729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49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047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2630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210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182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033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56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5E0DDF-6469-4F38-ACA7-16E6DDA3410E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9F7B5D-716F-4FAC-8881-95D98721FA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740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915157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0799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Určeno pro 1.ročník ZŠ.</a:t>
            </a:r>
          </a:p>
          <a:p>
            <a:r>
              <a:rPr lang="cs-CZ" dirty="0" smtClean="0"/>
              <a:t>Interaktivní materiál pro čtení s porozuměním.</a:t>
            </a:r>
          </a:p>
          <a:p>
            <a:r>
              <a:rPr lang="cs-CZ" dirty="0" smtClean="0"/>
              <a:t>Inovace – aktivizace žáků, motivace ke čtení.</a:t>
            </a:r>
          </a:p>
          <a:p>
            <a:r>
              <a:rPr lang="cs-CZ" dirty="0" smtClean="0"/>
              <a:t>Pomůcky – žáci potřebují stíratelné tabulky a fixy; na IT pracujeme pomocí </a:t>
            </a:r>
            <a:r>
              <a:rPr lang="cs-CZ" dirty="0" err="1" smtClean="0"/>
              <a:t>fce</a:t>
            </a:r>
            <a:r>
              <a:rPr lang="cs-CZ" dirty="0" smtClean="0"/>
              <a:t> Pero v programu </a:t>
            </a:r>
            <a:r>
              <a:rPr lang="cs-CZ" dirty="0" err="1" smtClean="0"/>
              <a:t>Powerpoint</a:t>
            </a:r>
            <a:r>
              <a:rPr lang="cs-CZ" dirty="0" smtClean="0"/>
              <a:t>, nebo použijeme fix.</a:t>
            </a:r>
          </a:p>
          <a:p>
            <a:r>
              <a:rPr lang="cs-CZ" dirty="0" smtClean="0"/>
              <a:t>Metodické pokyny: žáci čtou jednotlivé věty a správnou větu přiřadí k obrázku – spojí fixem. Ke druhé větě namalují na tabulku obrázek a napíší příslušné slovo.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869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414277" y="764704"/>
            <a:ext cx="25645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TO JE MÁK.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16659" y="4941168"/>
            <a:ext cx="33090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JÁ MÁM NOTY.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77294" y="3867145"/>
            <a:ext cx="36385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JÁ MÁM BOTY</a:t>
            </a:r>
            <a:r>
              <a:rPr lang="cs-CZ" sz="2800" dirty="0" smtClean="0">
                <a:solidFill>
                  <a:srgbClr val="0070C0"/>
                </a:solidFill>
              </a:rPr>
              <a:t>.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71843" y="1772816"/>
            <a:ext cx="26494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TO JE MYŠ.</a:t>
            </a:r>
            <a:endParaRPr lang="cs-CZ" sz="4000" dirty="0">
              <a:solidFill>
                <a:srgbClr val="0070C0"/>
              </a:solidFill>
            </a:endParaRPr>
          </a:p>
        </p:txBody>
      </p:sp>
      <p:pic>
        <p:nvPicPr>
          <p:cNvPr id="1028" name="Picture 4" descr="C:\Users\Jana\AppData\Local\Microsoft\Windows\Temporary Internet Files\Content.IE5\E7S8KAYQ\MC900329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34776"/>
            <a:ext cx="2765213" cy="1315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NTR9PW1U\MC9003512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84657"/>
            <a:ext cx="1719655" cy="1427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88577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5203" y="4936686"/>
            <a:ext cx="40683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TETA  MÁ SLONA.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5203" y="3930190"/>
            <a:ext cx="40683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TETA  JE  DOMA.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58442" y="1902314"/>
            <a:ext cx="4941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MÁMA NEMÁ BANÁN.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38114" y="734404"/>
            <a:ext cx="4293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MÁMA MÁ BANÁN.</a:t>
            </a:r>
            <a:endParaRPr lang="cs-CZ" sz="4000" dirty="0">
              <a:solidFill>
                <a:srgbClr val="0070C0"/>
              </a:solidFill>
            </a:endParaRPr>
          </a:p>
        </p:txBody>
      </p:sp>
      <p:pic>
        <p:nvPicPr>
          <p:cNvPr id="6" name="Picture 7" descr="C:\Users\Jana\AppData\Local\Microsoft\Windows\Temporary Internet Files\Content.IE5\NTR9PW1U\MC900411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2436" y="1124744"/>
            <a:ext cx="867969" cy="635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Jana\AppData\Local\Microsoft\Windows\Temporary Internet Files\Content.IE5\NTR9PW1U\MC9003474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655" y="836712"/>
            <a:ext cx="1124689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Users\Jana\AppData\Local\Microsoft\Windows\Temporary Internet Files\Content.IE5\HABC50MY\MC9003561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54" y="4284133"/>
            <a:ext cx="1888220" cy="1305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7193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763639" y="1089542"/>
            <a:ext cx="36151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TY MÁŠ BALON.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63639" y="1988840"/>
            <a:ext cx="41191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TY MÁŠ BROUKA.</a:t>
            </a:r>
            <a:endParaRPr lang="cs-CZ" sz="4000" dirty="0">
              <a:solidFill>
                <a:srgbClr val="0070C0"/>
              </a:solidFill>
            </a:endParaRPr>
          </a:p>
        </p:txBody>
      </p:sp>
      <p:pic>
        <p:nvPicPr>
          <p:cNvPr id="5" name="Picture 6" descr="C:\Users\Jana\AppData\Local\Microsoft\Windows\Temporary Internet Files\Content.IE5\NTR9PW1U\MC9002320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1707733" cy="1443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763639" y="3717032"/>
            <a:ext cx="41969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ONA NESE  KOSU.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63638" y="4725144"/>
            <a:ext cx="41969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ONA NESE DEKU.</a:t>
            </a:r>
            <a:endParaRPr lang="cs-CZ" sz="4000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Jana\AppData\Local\Microsoft\Windows\Temporary Internet Files\Content.IE5\HABC50MY\MC900351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533" y="3717032"/>
            <a:ext cx="1659802" cy="1783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47700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smtClean="0"/>
              <a:t>galerie </a:t>
            </a:r>
            <a:r>
              <a:rPr lang="cs-CZ" smtClean="0">
                <a:hlinkClick r:id="rId2"/>
              </a:rPr>
              <a:t>www.office.microsoft.com</a:t>
            </a:r>
            <a:r>
              <a:rPr lang="cs-CZ" smtClean="0"/>
              <a:t>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656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185</Words>
  <Application>Microsoft Office PowerPoint</Application>
  <PresentationFormat>Předvádění na obrazovce (4:3)</PresentationFormat>
  <Paragraphs>27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15</cp:revision>
  <dcterms:created xsi:type="dcterms:W3CDTF">2011-10-31T17:09:28Z</dcterms:created>
  <dcterms:modified xsi:type="dcterms:W3CDTF">2011-11-10T17:29:36Z</dcterms:modified>
</cp:coreProperties>
</file>