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  <p:sldMasterId id="2147483672" r:id="rId3"/>
  </p:sldMasterIdLst>
  <p:notesMasterIdLst>
    <p:notesMasterId r:id="rId12"/>
  </p:notesMasterIdLst>
  <p:sldIdLst>
    <p:sldId id="259" r:id="rId4"/>
    <p:sldId id="266" r:id="rId5"/>
    <p:sldId id="261" r:id="rId6"/>
    <p:sldId id="263" r:id="rId7"/>
    <p:sldId id="264" r:id="rId8"/>
    <p:sldId id="265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14" y="-6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VY_32_INOVACE_Př_01_</a:t>
          </a:r>
          <a:r>
            <a:rPr lang="cs-CZ" sz="2000" smtClean="0"/>
            <a:t>Rozmanitost </a:t>
          </a:r>
          <a:r>
            <a:rPr lang="cs-CZ" sz="2000" dirty="0" smtClean="0"/>
            <a:t>přírodnin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Rozmanitost přírodnin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519F7B-AFE0-4D3B-8017-FF30A290CA00}" type="presOf" srcId="{D1B46980-6531-4606-95E6-44980827E919}" destId="{6140AFEC-043D-4C43-A2F9-D0F5331DF3A3}" srcOrd="0" destOrd="0" presId="urn:microsoft.com/office/officeart/2005/8/layout/target3"/>
    <dgm:cxn modelId="{B2490443-80DB-42CE-9832-229B45AA8650}" type="presOf" srcId="{B651F6E3-6281-48DB-9319-2AEAFDAE7572}" destId="{619D679B-A015-4ECF-8348-D1034C574F40}" srcOrd="0" destOrd="0" presId="urn:microsoft.com/office/officeart/2005/8/layout/target3"/>
    <dgm:cxn modelId="{7C5691A6-BAA7-4694-B0D1-E15E313F492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3FFCCED-B4EF-4372-BDBF-63C1627902E4}" type="presOf" srcId="{757F3AB3-0718-4624-B441-E567A8F0AB56}" destId="{333A1088-737F-45CB-B68E-254E46348037}" srcOrd="0" destOrd="0" presId="urn:microsoft.com/office/officeart/2005/8/layout/target3"/>
    <dgm:cxn modelId="{4C78EF97-9C52-42A5-A59F-1CAA789AA3CB}" type="presOf" srcId="{4C35D32F-0EAB-4CD7-82EE-45574DC2A586}" destId="{8BEBB6EC-1DAA-4CAC-8A25-BC0FCBD5DBD5}" srcOrd="0" destOrd="0" presId="urn:microsoft.com/office/officeart/2005/8/layout/target3"/>
    <dgm:cxn modelId="{E17D7837-810E-413F-9860-71603DC735E4}" type="presOf" srcId="{D1D4F407-5343-4D3F-B5B9-D407B03CAEB4}" destId="{D005CE8C-CC26-4C3E-AC11-E15060ECD759}" srcOrd="0" destOrd="0" presId="urn:microsoft.com/office/officeart/2005/8/layout/target3"/>
    <dgm:cxn modelId="{3D1051B0-D1E4-4108-AED2-C065C99F2C8D}" type="presOf" srcId="{B651F6E3-6281-48DB-9319-2AEAFDAE7572}" destId="{6BB5E863-4638-4E1D-BFDE-399D028AC4ED}" srcOrd="1" destOrd="0" presId="urn:microsoft.com/office/officeart/2005/8/layout/target3"/>
    <dgm:cxn modelId="{994271AE-0E3C-491F-A5E6-04D9DAC4D10B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B80441A-6AE8-4DD4-9898-C70870ED48C5}" type="presOf" srcId="{D1B46980-6531-4606-95E6-44980827E919}" destId="{2BE915AB-18AA-4053-B92C-3BFC9ED204BB}" srcOrd="1" destOrd="0" presId="urn:microsoft.com/office/officeart/2005/8/layout/target3"/>
    <dgm:cxn modelId="{45F53964-C690-4AAB-B896-2050DE65EE4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6E03F9-1121-4A08-BBB7-3408BF2FD9E0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AFAB4A-80AA-4DA9-B2F3-4ACF34729300}" type="presParOf" srcId="{333A1088-737F-45CB-B68E-254E46348037}" destId="{F5ABB229-8D3B-4694-996A-96F23CF14429}" srcOrd="0" destOrd="0" presId="urn:microsoft.com/office/officeart/2005/8/layout/target3"/>
    <dgm:cxn modelId="{C2C467C6-EAFE-4D2F-9BD8-EE507E4BC6CD}" type="presParOf" srcId="{333A1088-737F-45CB-B68E-254E46348037}" destId="{F41139FD-01EE-4571-8B17-4FB00FC51163}" srcOrd="1" destOrd="0" presId="urn:microsoft.com/office/officeart/2005/8/layout/target3"/>
    <dgm:cxn modelId="{6132BC77-FF58-4411-A03C-C0139747442D}" type="presParOf" srcId="{333A1088-737F-45CB-B68E-254E46348037}" destId="{D005CE8C-CC26-4C3E-AC11-E15060ECD759}" srcOrd="2" destOrd="0" presId="urn:microsoft.com/office/officeart/2005/8/layout/target3"/>
    <dgm:cxn modelId="{588DDBC6-D92A-4718-AAEF-51F3B8C6E1AF}" type="presParOf" srcId="{333A1088-737F-45CB-B68E-254E46348037}" destId="{2C702D82-9B77-49B7-9568-BB8EB47C3372}" srcOrd="3" destOrd="0" presId="urn:microsoft.com/office/officeart/2005/8/layout/target3"/>
    <dgm:cxn modelId="{3A4DE0B2-7EB8-4CC6-BE4D-2531D2EBF913}" type="presParOf" srcId="{333A1088-737F-45CB-B68E-254E46348037}" destId="{A52A0455-90FF-4808-ABD0-F02540D31D5A}" srcOrd="4" destOrd="0" presId="urn:microsoft.com/office/officeart/2005/8/layout/target3"/>
    <dgm:cxn modelId="{F3C61782-6E7E-43EC-95AF-00D1A2CACE45}" type="presParOf" srcId="{333A1088-737F-45CB-B68E-254E46348037}" destId="{6140AFEC-043D-4C43-A2F9-D0F5331DF3A3}" srcOrd="5" destOrd="0" presId="urn:microsoft.com/office/officeart/2005/8/layout/target3"/>
    <dgm:cxn modelId="{59CB8E93-60A8-4EF5-B273-AB816E9966B5}" type="presParOf" srcId="{333A1088-737F-45CB-B68E-254E46348037}" destId="{9358AC05-5D7D-4327-9F80-1AD486AEA664}" srcOrd="6" destOrd="0" presId="urn:microsoft.com/office/officeart/2005/8/layout/target3"/>
    <dgm:cxn modelId="{EAEAAEFF-3D01-4FDA-9DB4-68AA4B862B40}" type="presParOf" srcId="{333A1088-737F-45CB-B68E-254E46348037}" destId="{313FC574-E1CD-4FB4-B054-0B805CE0447D}" srcOrd="7" destOrd="0" presId="urn:microsoft.com/office/officeart/2005/8/layout/target3"/>
    <dgm:cxn modelId="{3913DCC7-6790-4246-91A4-2F245CE3D348}" type="presParOf" srcId="{333A1088-737F-45CB-B68E-254E46348037}" destId="{619D679B-A015-4ECF-8348-D1034C574F40}" srcOrd="8" destOrd="0" presId="urn:microsoft.com/office/officeart/2005/8/layout/target3"/>
    <dgm:cxn modelId="{E7CB0748-BD81-4543-A19E-9B14900CB94F}" type="presParOf" srcId="{333A1088-737F-45CB-B68E-254E46348037}" destId="{322283A8-4A27-4CDA-BAE3-F381106A9174}" srcOrd="9" destOrd="0" presId="urn:microsoft.com/office/officeart/2005/8/layout/target3"/>
    <dgm:cxn modelId="{DF74C2D5-0367-4A6E-BCC7-F174D1833A24}" type="presParOf" srcId="{333A1088-737F-45CB-B68E-254E46348037}" destId="{FFC9F71D-1B4F-4AD9-A4A6-86ADEFC8AF5C}" srcOrd="10" destOrd="0" presId="urn:microsoft.com/office/officeart/2005/8/layout/target3"/>
    <dgm:cxn modelId="{2C10030A-765E-4047-B61C-BEAC35CD5966}" type="presParOf" srcId="{333A1088-737F-45CB-B68E-254E46348037}" destId="{25B08C86-7E15-44DC-BE7F-FFB55DD49D12}" srcOrd="11" destOrd="0" presId="urn:microsoft.com/office/officeart/2005/8/layout/target3"/>
    <dgm:cxn modelId="{1EF5F278-DEAB-4BCD-99DA-753566630F43}" type="presParOf" srcId="{333A1088-737F-45CB-B68E-254E46348037}" destId="{76644BE8-9D7C-4C09-B250-3D10AF48CBB7}" srcOrd="12" destOrd="0" presId="urn:microsoft.com/office/officeart/2005/8/layout/target3"/>
    <dgm:cxn modelId="{A808064B-D182-4F0E-A807-7E7408AC505B}" type="presParOf" srcId="{333A1088-737F-45CB-B68E-254E46348037}" destId="{EE85B701-7295-41C0-BA7A-34D3756A2AE6}" srcOrd="13" destOrd="0" presId="urn:microsoft.com/office/officeart/2005/8/layout/target3"/>
    <dgm:cxn modelId="{1B987AD1-AA70-4526-A3F9-832DB4899E01}" type="presParOf" srcId="{333A1088-737F-45CB-B68E-254E46348037}" destId="{8BEBB6EC-1DAA-4CAC-8A25-BC0FCBD5DBD5}" srcOrd="14" destOrd="0" presId="urn:microsoft.com/office/officeart/2005/8/layout/target3"/>
    <dgm:cxn modelId="{4F1C5C84-1B2F-472F-AC98-1D1728E959D6}" type="presParOf" srcId="{333A1088-737F-45CB-B68E-254E46348037}" destId="{AED2198E-93D5-4001-81B4-73124B309672}" srcOrd="15" destOrd="0" presId="urn:microsoft.com/office/officeart/2005/8/layout/target3"/>
    <dgm:cxn modelId="{89AD382F-05A4-4708-ADF7-E6BBBDB7858E}" type="presParOf" srcId="{333A1088-737F-45CB-B68E-254E46348037}" destId="{2BE915AB-18AA-4053-B92C-3BFC9ED204BB}" srcOrd="16" destOrd="0" presId="urn:microsoft.com/office/officeart/2005/8/layout/target3"/>
    <dgm:cxn modelId="{81AB04AA-D18F-4467-AB31-464C63CD1069}" type="presParOf" srcId="{333A1088-737F-45CB-B68E-254E46348037}" destId="{6BB5E863-4638-4E1D-BFDE-399D028AC4ED}" srcOrd="17" destOrd="0" presId="urn:microsoft.com/office/officeart/2005/8/layout/target3"/>
    <dgm:cxn modelId="{9BD859CA-DB00-4893-9B3D-FA37BCC75FD9}" type="presParOf" srcId="{333A1088-737F-45CB-B68E-254E46348037}" destId="{5A5FFA88-C948-4069-8E93-59FA12366E83}" srcOrd="18" destOrd="0" presId="urn:microsoft.com/office/officeart/2005/8/layout/target3"/>
    <dgm:cxn modelId="{472EDF5E-13C2-4843-B78A-DD82787C58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VY_32_INOVACE_Př_01_</a:t>
          </a:r>
          <a:r>
            <a:rPr lang="cs-CZ" sz="2000" kern="1200" smtClean="0"/>
            <a:t>Rozmanitost </a:t>
          </a:r>
          <a:r>
            <a:rPr lang="cs-CZ" sz="2000" kern="1200" dirty="0" smtClean="0"/>
            <a:t>přírodnin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Rozmanitost přírodnin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49751B-3C02-4B27-9943-A5912A6E972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BB403-2106-4604-B212-AB83BC9CB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179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Jednotlivé</a:t>
            </a:r>
            <a:r>
              <a:rPr lang="cs-CZ" baseline="0" dirty="0" smtClean="0"/>
              <a:t> obrázky přiřaď ke správným pojmům přetažením či nakreslenou šipkou.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9BB403-2106-4604-B212-AB83BC9CBFB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545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229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430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277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6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82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631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199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6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002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705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4130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5186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06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026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857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527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4597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8281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1452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3853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26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5104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8038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578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4287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6986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5518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8344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8733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5153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9113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0534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860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EC2B2-14A1-461F-919D-4E3BC3A811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71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787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72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11.wmf"/><Relationship Id="rId18" Type="http://schemas.openxmlformats.org/officeDocument/2006/relationships/image" Target="../media/image16.jpeg"/><Relationship Id="rId3" Type="http://schemas.openxmlformats.org/officeDocument/2006/relationships/slide" Target="slide7.xml"/><Relationship Id="rId21" Type="http://schemas.openxmlformats.org/officeDocument/2006/relationships/image" Target="../media/image19.jpeg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17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4.jpeg"/><Relationship Id="rId20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9.jpeg"/><Relationship Id="rId5" Type="http://schemas.openxmlformats.org/officeDocument/2006/relationships/image" Target="../media/image3.jpeg"/><Relationship Id="rId15" Type="http://schemas.openxmlformats.org/officeDocument/2006/relationships/image" Target="../media/image13.jpeg"/><Relationship Id="rId23" Type="http://schemas.openxmlformats.org/officeDocument/2006/relationships/image" Target="../media/image21.jpe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4" Type="http://schemas.openxmlformats.org/officeDocument/2006/relationships/image" Target="../media/image2.jpeg"/><Relationship Id="rId9" Type="http://schemas.openxmlformats.org/officeDocument/2006/relationships/image" Target="../media/image7.jpeg"/><Relationship Id="rId14" Type="http://schemas.openxmlformats.org/officeDocument/2006/relationships/image" Target="../media/image12.wmf"/><Relationship Id="rId22" Type="http://schemas.openxmlformats.org/officeDocument/2006/relationships/image" Target="../media/image2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28.png"/><Relationship Id="rId4" Type="http://schemas.openxmlformats.org/officeDocument/2006/relationships/slide" Target="slide4.xml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9686692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88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7480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rozmanitost přírody.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charakterizují výrobky a přírodniny, přiřazují obrázky ke správným pojmům.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Vymezí pojem příroda a uvedou příklady živých a neživých přírodnin, rozliší pojmy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jedinec a druh a složí tajenku.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procvičování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atlasy zvířat a rostlin zejména pro vysvětlení pojmů jedinec a druh.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80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683568" y="404664"/>
            <a:ext cx="7848872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Charakterizuj pojmy VÝROBKY a PŘÍRODNINY, přiřaď obrázky ke správným pojmům.</a:t>
            </a:r>
            <a:endParaRPr lang="cs-CZ" sz="2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1907704" y="1628800"/>
            <a:ext cx="1512168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VÝROBKY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652120" y="1628800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PŘÍRODNINY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VrtelkovaH\AppData\Local\Microsoft\Windows\Temporary Internet Files\Content.IE5\K0O7W0UI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874" y="5862683"/>
            <a:ext cx="905012" cy="657548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rtelkovaH\AppData\Local\Microsoft\Windows\Temporary Internet Files\Content.IE5\DE4CGPLA\MP900444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713" y="5477511"/>
            <a:ext cx="794784" cy="1042720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rtelkovaH\AppData\Local\Microsoft\Windows\Temporary Internet Files\Content.IE5\K0O7W0UI\MP9004385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639" y="4794756"/>
            <a:ext cx="782645" cy="521018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rtelkovaH\AppData\Local\Microsoft\Windows\Temporary Internet Files\Content.IE5\S7687CZ2\MP9004050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287" y="5837853"/>
            <a:ext cx="1062065" cy="710570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rtelkovaH\AppData\Local\Microsoft\Windows\Temporary Internet Files\Content.IE5\DE4CGPLA\MP90040670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52" y="4605204"/>
            <a:ext cx="778920" cy="710570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rtelkovaH\AppData\Local\Microsoft\Windows\Temporary Internet Files\Content.IE5\DE4CGPLA\MP900406959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882"/>
          <a:stretch/>
        </p:blipFill>
        <p:spPr bwMode="auto">
          <a:xfrm>
            <a:off x="5720562" y="5854091"/>
            <a:ext cx="740029" cy="674732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rtelkovaH\AppData\Local\Microsoft\Windows\Temporary Internet Files\Content.IE5\K0O7W0UI\MC90043801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005" y="4239623"/>
            <a:ext cx="763417" cy="731161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VrtelkovaH\AppData\Local\Microsoft\Windows\Temporary Internet Files\Content.IE5\AM1I8PN9\MP90040152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874" y="5111156"/>
            <a:ext cx="870681" cy="537110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VrtelkovaH\AppData\Local\Microsoft\Windows\Temporary Internet Files\Content.IE5\S7687CZ2\MP90034147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518" y="4390220"/>
            <a:ext cx="789311" cy="563042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VrtelkovaH\AppData\Local\Microsoft\Windows\Temporary Internet Files\Content.IE5\S7687CZ2\MC90023408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996" y="5062456"/>
            <a:ext cx="718356" cy="634509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562" y="5039511"/>
            <a:ext cx="1097955" cy="674733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VrtelkovaH\AppData\Local\Microsoft\Windows\Temporary Internet Files\Content.IE5\DE4CGPLA\MP90014595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4972368"/>
            <a:ext cx="1024087" cy="675897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VrtelkovaH\AppData\Local\Microsoft\Windows\Temporary Internet Files\Content.IE5\K0O7W0UI\MP900399620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819" y="4264070"/>
            <a:ext cx="782053" cy="582250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VrtelkovaH\AppData\Local\Microsoft\Windows\Temporary Internet Files\Content.IE5\DE4CGPLA\MP900406612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179" y="5789946"/>
            <a:ext cx="1097170" cy="731161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VrtelkovaH\AppData\Local\Microsoft\Windows\Temporary Internet Files\Content.IE5\S7687CZ2\MP900401417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67" y="5472855"/>
            <a:ext cx="774794" cy="1047376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VrtelkovaH\AppData\Local\Microsoft\Windows\Temporary Internet Files\Content.IE5\S7687CZ2\MC900437099[1].pn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78" b="21838"/>
          <a:stretch/>
        </p:blipFill>
        <p:spPr bwMode="auto">
          <a:xfrm>
            <a:off x="5720562" y="4455694"/>
            <a:ext cx="1155576" cy="504795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VrtelkovaH\AppData\Local\Microsoft\Windows\Temporary Internet Files\Content.IE5\AM1I8PN9\MP900405394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411" y="5873690"/>
            <a:ext cx="894442" cy="674733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VrtelkovaH\AppData\Local\Microsoft\Windows\Temporary Internet Files\Content.IE5\S7687CZ2\MP900405366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091" y="4605204"/>
            <a:ext cx="674706" cy="557051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VrtelkovaH\AppData\Local\Microsoft\Windows\Temporary Internet Files\Content.IE5\DE4CGPLA\MC900013344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371" y="5456253"/>
            <a:ext cx="761913" cy="1058470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VrtelkovaH\AppData\Local\Microsoft\Windows\Temporary Internet Files\Content.IE5\DE4CGPLA\MP900145813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234" y="5091691"/>
            <a:ext cx="944418" cy="623316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4608004" y="1389794"/>
            <a:ext cx="0" cy="381375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45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547664" y="378157"/>
            <a:ext cx="597666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 je příroda? Zaškrtni správné možnosti.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4106" y="1181943"/>
            <a:ext cx="393056" cy="2677656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</a:t>
            </a:r>
          </a:p>
          <a:p>
            <a:r>
              <a:rPr lang="cs-CZ" sz="2400" b="1" dirty="0" smtClean="0"/>
              <a:t>Ř</a:t>
            </a:r>
          </a:p>
          <a:p>
            <a:r>
              <a:rPr lang="cs-CZ" sz="2400" b="1" dirty="0" smtClean="0"/>
              <a:t>Í</a:t>
            </a:r>
          </a:p>
          <a:p>
            <a:r>
              <a:rPr lang="cs-CZ" sz="2400" b="1" dirty="0" smtClean="0"/>
              <a:t>R</a:t>
            </a:r>
          </a:p>
          <a:p>
            <a:r>
              <a:rPr lang="cs-CZ" sz="2400" b="1" dirty="0" smtClean="0"/>
              <a:t>O</a:t>
            </a:r>
          </a:p>
          <a:p>
            <a:r>
              <a:rPr lang="cs-CZ" sz="2400" b="1" dirty="0" smtClean="0"/>
              <a:t>D</a:t>
            </a:r>
          </a:p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1181943"/>
            <a:ext cx="45169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vše kolem nás, co vytvořil člověk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737380"/>
            <a:ext cx="6234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je </a:t>
            </a:r>
            <a:r>
              <a:rPr lang="cs-CZ" dirty="0"/>
              <a:t>tvořena souhrnem živých a neživých přírodnin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47663" y="2289938"/>
            <a:ext cx="3435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jsou </a:t>
            </a:r>
            <a:r>
              <a:rPr lang="cs-CZ" dirty="0"/>
              <a:t>živočichové a rostliny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47664" y="2835702"/>
            <a:ext cx="3777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je </a:t>
            </a:r>
            <a:r>
              <a:rPr lang="cs-CZ" dirty="0"/>
              <a:t>všechno, co nás obklopuje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47664" y="3398372"/>
            <a:ext cx="3751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vše, co kolem sebe vidíme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1655676" y="4058437"/>
            <a:ext cx="5760640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Uveď příklady živých a neživých přírodnin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6698" y="4826082"/>
            <a:ext cx="367408" cy="1569660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</a:t>
            </a:r>
          </a:p>
          <a:p>
            <a:r>
              <a:rPr lang="cs-CZ" sz="2400" b="1" dirty="0" smtClean="0"/>
              <a:t>I</a:t>
            </a:r>
          </a:p>
          <a:p>
            <a:r>
              <a:rPr lang="cs-CZ" sz="2400" b="1" dirty="0" smtClean="0"/>
              <a:t>V</a:t>
            </a:r>
          </a:p>
          <a:p>
            <a:r>
              <a:rPr lang="cs-CZ" sz="2400" b="1" dirty="0"/>
              <a:t>É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75422" y="5010747"/>
            <a:ext cx="341471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…………………………………</a:t>
            </a:r>
          </a:p>
          <a:p>
            <a:r>
              <a:rPr lang="cs-CZ" sz="2800" dirty="0" smtClean="0"/>
              <a:t>…………………………………</a:t>
            </a:r>
          </a:p>
          <a:p>
            <a:r>
              <a:rPr lang="cs-CZ" sz="2800" dirty="0" smtClean="0"/>
              <a:t>…………………………………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788" y="4981815"/>
            <a:ext cx="3603625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982706" y="4755699"/>
            <a:ext cx="352982" cy="1938992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</a:t>
            </a:r>
          </a:p>
          <a:p>
            <a:r>
              <a:rPr lang="cs-CZ" sz="2000" b="1" dirty="0" smtClean="0"/>
              <a:t>E</a:t>
            </a:r>
          </a:p>
          <a:p>
            <a:r>
              <a:rPr lang="cs-CZ" sz="2000" b="1" dirty="0" smtClean="0"/>
              <a:t>Ž</a:t>
            </a:r>
          </a:p>
          <a:p>
            <a:r>
              <a:rPr lang="cs-CZ" sz="2000" b="1" dirty="0" smtClean="0"/>
              <a:t>I</a:t>
            </a:r>
          </a:p>
          <a:p>
            <a:r>
              <a:rPr lang="cs-CZ" sz="2000" b="1" dirty="0" smtClean="0"/>
              <a:t>V</a:t>
            </a:r>
          </a:p>
          <a:p>
            <a:r>
              <a:rPr lang="cs-CZ" sz="2000" b="1" dirty="0"/>
              <a:t>É</a:t>
            </a:r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291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547664" y="548680"/>
            <a:ext cx="5760640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 celé názvy a doplň věty</a:t>
            </a:r>
            <a:endParaRPr lang="cs-CZ" sz="2400" b="1" dirty="0"/>
          </a:p>
        </p:txBody>
      </p:sp>
      <p:pic>
        <p:nvPicPr>
          <p:cNvPr id="1026" name="Picture 2" descr="C:\Users\VrtelkovaH\AppData\Local\Microsoft\Windows\Temporary Internet Files\Content.IE5\K0O7W0UI\MP90043858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35" y="1412776"/>
            <a:ext cx="1450874" cy="96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rtelkovaH\AppData\Local\Microsoft\Windows\Temporary Internet Files\Content.IE5\AM1I8PN9\MP90042775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458" b="30753"/>
          <a:stretch/>
        </p:blipFill>
        <p:spPr bwMode="auto">
          <a:xfrm>
            <a:off x="713026" y="2708920"/>
            <a:ext cx="1040892" cy="170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rtelkovaH\AppData\Local\Microsoft\Windows\Temporary Internet Files\Content.IE5\S7687CZ2\MP9004010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25" y="4797152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95919" y="5635427"/>
            <a:ext cx="1448089" cy="400110"/>
          </a:xfrm>
          <a:prstGeom prst="rect">
            <a:avLst/>
          </a:prstGeo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ova pálená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51550" y="5604512"/>
            <a:ext cx="1923988" cy="400110"/>
          </a:xfrm>
          <a:prstGeom prst="rect">
            <a:avLst/>
          </a:prstGeo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ýkorka koňadra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0310" y="5603836"/>
            <a:ext cx="1492012" cy="400110"/>
          </a:xfrm>
          <a:prstGeom prst="rect">
            <a:avLst/>
          </a:prstGeo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šenice setá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1640" y="1472445"/>
            <a:ext cx="435574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Každý živý organismus </a:t>
            </a:r>
          </a:p>
          <a:p>
            <a:r>
              <a:rPr lang="cs-CZ" sz="2400" dirty="0" smtClean="0"/>
              <a:t>je  ……………………</a:t>
            </a:r>
          </a:p>
          <a:p>
            <a:r>
              <a:rPr lang="cs-CZ" sz="2400" dirty="0" smtClean="0"/>
              <a:t>Jedinec se stejným vzhledem </a:t>
            </a:r>
          </a:p>
          <a:p>
            <a:r>
              <a:rPr lang="cs-CZ" sz="2400" dirty="0" smtClean="0"/>
              <a:t>a způsobem života tvoří …………….</a:t>
            </a:r>
          </a:p>
          <a:p>
            <a:r>
              <a:rPr lang="cs-CZ" sz="2400" dirty="0" smtClean="0"/>
              <a:t>Každý druh má své ………………….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 to se skládá ze …….. částí.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10773" y="4941168"/>
            <a:ext cx="1161087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jedinečný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29051" y="4941168"/>
            <a:ext cx="667170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druh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4941168"/>
            <a:ext cx="833883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jméno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85452" y="4941168"/>
            <a:ext cx="691664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dvou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02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028442"/>
              </p:ext>
            </p:extLst>
          </p:nvPr>
        </p:nvGraphicFramePr>
        <p:xfrm>
          <a:off x="251520" y="1268760"/>
          <a:ext cx="8640960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  <a:gridCol w="2016224"/>
                <a:gridCol w="1944216"/>
                <a:gridCol w="1584176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JEDINEC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NEŽIVÁ</a:t>
                      </a: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PŘÍRODNINA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PŘÍRODNINA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ROSTLINA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ŽIVOČICH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LÍPA SRDČITÁ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VODA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SOVA PÁLENÁ</a:t>
                      </a: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VÁPENEC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KOČKA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DOMÁCÍ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VZDUCH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>
                    <a:lnL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1259632" y="404664"/>
            <a:ext cx="6624736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Zakroužkuj správné možnosti a sestav tajenku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6514" y="5445223"/>
            <a:ext cx="7530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Příroda je velmi ………………………………………………………………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8057755" y="5951399"/>
            <a:ext cx="504056" cy="4320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192" y="5909346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926246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4" y="5926246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081" y="5906888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898" y="5926246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26246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926246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906888"/>
            <a:ext cx="53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12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94321"/>
            <a:ext cx="2862064" cy="2146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32656"/>
            <a:ext cx="757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Str.3</a:t>
            </a:r>
            <a:endParaRPr lang="cs-CZ" sz="2400" b="1" dirty="0"/>
          </a:p>
        </p:txBody>
      </p:sp>
      <p:pic>
        <p:nvPicPr>
          <p:cNvPr id="205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38" y="3573016"/>
            <a:ext cx="3264363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212976"/>
            <a:ext cx="826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Str. 4</a:t>
            </a:r>
            <a:endParaRPr lang="cs-CZ" sz="2400" b="1" dirty="0"/>
          </a:p>
        </p:txBody>
      </p:sp>
      <p:pic>
        <p:nvPicPr>
          <p:cNvPr id="4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94321"/>
            <a:ext cx="374441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332656"/>
            <a:ext cx="826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Str. 5</a:t>
            </a:r>
            <a:endParaRPr lang="cs-CZ" sz="2400" b="1" dirty="0"/>
          </a:p>
        </p:txBody>
      </p:sp>
      <p:pic>
        <p:nvPicPr>
          <p:cNvPr id="6" name="Picture 3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3908011"/>
            <a:ext cx="3315911" cy="248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79049" y="3573016"/>
            <a:ext cx="826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Str. 6</a:t>
            </a:r>
            <a:endParaRPr lang="cs-CZ" sz="2400" b="1" dirty="0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8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45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297</Words>
  <Application>Microsoft Office PowerPoint</Application>
  <PresentationFormat>Předvádění na obrazovce (4:3)</PresentationFormat>
  <Paragraphs>136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15</cp:revision>
  <dcterms:created xsi:type="dcterms:W3CDTF">2012-02-06T12:38:58Z</dcterms:created>
  <dcterms:modified xsi:type="dcterms:W3CDTF">2012-05-08T10:59:42Z</dcterms:modified>
</cp:coreProperties>
</file>